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9"/>
  </p:notesMasterIdLst>
  <p:sldIdLst>
    <p:sldId id="291" r:id="rId2"/>
    <p:sldId id="292" r:id="rId3"/>
    <p:sldId id="26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3" r:id="rId13"/>
    <p:sldId id="284" r:id="rId14"/>
    <p:sldId id="285" r:id="rId15"/>
    <p:sldId id="287" r:id="rId16"/>
    <p:sldId id="288" r:id="rId17"/>
    <p:sldId id="28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660"/>
  </p:normalViewPr>
  <p:slideViewPr>
    <p:cSldViewPr>
      <p:cViewPr varScale="1">
        <p:scale>
          <a:sx n="69" d="100"/>
          <a:sy n="69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58E431-20AB-46EC-9D09-686FA9D6869B}" type="datetimeFigureOut">
              <a:rPr lang="ru-RU"/>
              <a:pPr>
                <a:defRPr/>
              </a:pPr>
              <a:t>28.05.2014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4AA3A6-B3C5-4D3B-82FA-FE91AC855E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674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772400" cy="1470025"/>
          </a:xfrm>
        </p:spPr>
        <p:txBody>
          <a:bodyPr/>
          <a:lstStyle>
            <a:lvl1pPr>
              <a:defRPr>
                <a:solidFill>
                  <a:srgbClr val="EF2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85749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74D59-EA9B-4E52-B165-D30F9394A5DB}" type="datetimeFigureOut">
              <a:rPr lang="ru-RU"/>
              <a:pPr>
                <a:defRPr/>
              </a:pPr>
              <a:t>28.05.2014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C17C0-9140-4519-8D44-6C316FC709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B5EF5-EDFB-4CBE-BE5D-3C5C42410318}" type="datetimeFigureOut">
              <a:rPr lang="ru-RU"/>
              <a:pPr>
                <a:defRPr/>
              </a:pPr>
              <a:t>28.05.2014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E432E-FC4F-4C3D-8BFD-BA163265FF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862A7-2686-47F7-BB1C-E5E47D81018A}" type="datetimeFigureOut">
              <a:rPr lang="ru-RU"/>
              <a:pPr>
                <a:defRPr/>
              </a:pPr>
              <a:t>28.05.2014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FD983-00EB-4909-A194-CC9E4BD790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D232-F820-410D-BA69-5139197F63C8}" type="datetimeFigureOut">
              <a:rPr lang="ru-RU"/>
              <a:pPr>
                <a:defRPr/>
              </a:pPr>
              <a:t>28.05.2014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C6C89-AE88-4891-B88E-C74753A0C1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7EFD-DB20-4A33-9601-DBF75CB2CC29}" type="datetimeFigureOut">
              <a:rPr lang="ru-RU"/>
              <a:pPr>
                <a:defRPr/>
              </a:pPr>
              <a:t>28.05.2014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B99F2-07F8-406B-8842-419BEA0A01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7CEC3-5870-4885-B3B3-F9177A58B972}" type="datetimeFigureOut">
              <a:rPr lang="ru-RU"/>
              <a:pPr>
                <a:defRPr/>
              </a:pPr>
              <a:t>28.05.2014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B1399-F7B5-416D-87BD-BCC7AD078E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AC670-BF10-4267-9383-49F866A0AA5E}" type="datetimeFigureOut">
              <a:rPr lang="ru-RU"/>
              <a:pPr>
                <a:defRPr/>
              </a:pPr>
              <a:t>28.05.2014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61E0-23F6-4E2D-AA9D-59B45D4F45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C881-B337-4F4B-90B9-075EBCA44A37}" type="datetimeFigureOut">
              <a:rPr lang="ru-RU"/>
              <a:pPr>
                <a:defRPr/>
              </a:pPr>
              <a:t>28.05.2014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71DE8-DCEA-412D-9523-87EE468A89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36388D-FA1F-4CD1-8174-BEF213D93462}" type="datetimeFigureOut">
              <a:rPr lang="ru-RU"/>
              <a:pPr>
                <a:defRPr/>
              </a:pPr>
              <a:t>28.05.2014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87C576-FDC7-4EA6-A969-6C79416E07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u="sng" kern="1200">
          <a:solidFill>
            <a:srgbClr val="EF2D6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Print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5pPr>
      <a:lvl6pPr marL="4572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6pPr>
      <a:lvl7pPr marL="9144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7pPr>
      <a:lvl8pPr marL="13716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8pPr>
      <a:lvl9pPr marL="18288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u="none" dirty="0" smtClean="0">
                <a:solidFill>
                  <a:srgbClr val="FFFF00"/>
                </a:solidFill>
                <a:latin typeface="Monotype Corsiva" pitchFamily="66" charset="0"/>
              </a:rPr>
              <a:t>Муниципальное казенное общеобразовательное учреждение «Средняя общеобразовательная школа» села Екатериновка.</a:t>
            </a:r>
            <a:br>
              <a:rPr lang="ru-RU" sz="2400" b="1" u="none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400" b="1" u="none" dirty="0" smtClean="0">
                <a:solidFill>
                  <a:srgbClr val="FFFF00"/>
                </a:solidFill>
                <a:latin typeface="Monotype Corsiva" pitchFamily="66" charset="0"/>
              </a:rPr>
              <a:t>Партизанского муниципального района Приморского края.</a:t>
            </a:r>
            <a:endParaRPr lang="ru-RU" sz="2400" b="1" u="none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sz="54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Подарки к 8 Марта</a:t>
            </a:r>
          </a:p>
          <a:p>
            <a:r>
              <a:rPr lang="ru-RU" sz="2800" dirty="0" smtClean="0">
                <a:latin typeface="Monotype Corsiva" pitchFamily="66" charset="0"/>
              </a:rPr>
              <a:t>внеклассное мероприятие по технологии 7 класс</a:t>
            </a:r>
          </a:p>
          <a:p>
            <a:pPr algn="r"/>
            <a:endParaRPr lang="ru-RU" sz="28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800" dirty="0" smtClean="0">
                <a:latin typeface="Monotype Corsiva" pitchFamily="66" charset="0"/>
              </a:rPr>
              <a:t>Составила:  </a:t>
            </a:r>
          </a:p>
          <a:p>
            <a:pPr algn="r">
              <a:buNone/>
            </a:pPr>
            <a:r>
              <a:rPr lang="ru-RU" sz="2800" dirty="0" err="1" smtClean="0">
                <a:latin typeface="Monotype Corsiva" pitchFamily="66" charset="0"/>
              </a:rPr>
              <a:t>Гусакова</a:t>
            </a:r>
            <a:r>
              <a:rPr lang="ru-RU" sz="2800" dirty="0" smtClean="0">
                <a:latin typeface="Monotype Corsiva" pitchFamily="66" charset="0"/>
              </a:rPr>
              <a:t> Татьяна Викторовна</a:t>
            </a:r>
          </a:p>
          <a:p>
            <a:pPr algn="r">
              <a:buNone/>
            </a:pPr>
            <a:r>
              <a:rPr lang="ru-RU" sz="2800" dirty="0" smtClean="0">
                <a:latin typeface="Monotype Corsiva" pitchFamily="66" charset="0"/>
              </a:rPr>
              <a:t>учитель технологии</a:t>
            </a:r>
          </a:p>
          <a:p>
            <a:pPr algn="r"/>
            <a:endParaRPr lang="ru-RU" sz="2800" dirty="0" smtClean="0">
              <a:latin typeface="Monotype Corsiva" pitchFamily="66" charset="0"/>
            </a:endParaRPr>
          </a:p>
          <a:p>
            <a:pPr algn="r"/>
            <a:endParaRPr lang="ru-RU" sz="2800" dirty="0" smtClean="0">
              <a:latin typeface="Monotype Corsiva" pitchFamily="66" charset="0"/>
            </a:endParaRPr>
          </a:p>
          <a:p>
            <a:pPr algn="r"/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14290"/>
            <a:ext cx="4040188" cy="746139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11. Накручиваем зеленую полоску на стебелек.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12. Необходимые заготовки для сборки цветка.</a:t>
            </a:r>
          </a:p>
          <a:p>
            <a:endParaRPr lang="ru-RU" dirty="0"/>
          </a:p>
        </p:txBody>
      </p:sp>
      <p:pic>
        <p:nvPicPr>
          <p:cNvPr id="7" name="Содержимое 6" descr="D:\Documents and Settings\Admin\Рабочий стол\розы\master_klass_shag_12_c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4040188" cy="31703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Содержимое 7" descr="D:\Documents and Settings\Admin\Рабочий стол\розы\master_klass_shag_13_c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92896"/>
            <a:ext cx="4041775" cy="31844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42852"/>
            <a:ext cx="4040188" cy="1174767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13. Начинаем закручивать лепесток вокруг сердцевины.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32970"/>
            <a:ext cx="4041775" cy="1031891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14.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Готов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первый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лепесток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Содержимое 6" descr="D:\Documents and Settings\Admin\Рабочий стол\розы\master_klass_shag_14_c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44" y="1196752"/>
            <a:ext cx="3209722" cy="21863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Содержимое 7" descr="D:\Documents and Settings\Admin\Рабочий стол\розы\master_klass_shag_15_c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08720"/>
            <a:ext cx="2961655" cy="2109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Содержимое 6" descr="D:\Documents and Settings\Admin\Рабочий стол\розы\master_klass_shag_16_c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389" y="4602926"/>
            <a:ext cx="3392116" cy="1857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9549" y="3613666"/>
            <a:ext cx="5115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15. Так же накручиваем второй лепесток.</a:t>
            </a:r>
          </a:p>
        </p:txBody>
      </p:sp>
      <p:pic>
        <p:nvPicPr>
          <p:cNvPr id="9" name="Содержимое 7" descr="D:\Documents and Settings\Admin\Рабочий стол\розы\master_klass_shag_17_c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8942" y="4725144"/>
            <a:ext cx="2961655" cy="18689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155052" y="3198167"/>
            <a:ext cx="3809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16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Готов второй лепесток. В самом низу закрепляем лепесток очень маленькой капелькой клея.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42852"/>
            <a:ext cx="4040188" cy="889015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17.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Готов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третий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лепесток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6314" y="1285860"/>
            <a:ext cx="4041775" cy="960453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18.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Цветок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готов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7" name="Содержимое 6" descr="D:\Documents and Settings\Admin\Рабочий стол\розы\master_klass_shag_18_c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4040188" cy="31703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Содержимое 7" descr="D:\Documents and Settings\Admin\Рабочий стол\розы\master_klass_shag_19_c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564143"/>
            <a:ext cx="4041775" cy="3172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0"/>
            <a:ext cx="4040188" cy="2246313"/>
          </a:xfrm>
        </p:spPr>
        <p:txBody>
          <a:bodyPr/>
          <a:lstStyle/>
          <a:p>
            <a:pPr lvl="0"/>
            <a:endParaRPr lang="ru-RU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/>
            <a:endParaRPr lang="ru-RU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/>
            <a:endParaRPr lang="ru-RU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/>
            <a:endParaRPr lang="ru-RU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/>
            <a:r>
              <a:rPr 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19. Так же сделана красная роза. Количество лепестков может быть и больше, например 5 или 6.Цветок получается пышнее. Но скрутить и закрепить его намного труднее. Поэтому начинать лучше с 3-х или 4-х лепестков.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85728"/>
            <a:ext cx="4041775" cy="1889147"/>
          </a:xfrm>
        </p:spPr>
        <p:txBody>
          <a:bodyPr/>
          <a:lstStyle/>
          <a:p>
            <a:pPr lvl="0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/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20. Делаем шипы для розы. Скручиваем </a:t>
            </a:r>
            <a:r>
              <a:rPr lang="ru-RU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прямоугольнички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 тоненькие трубочки. Для одного цветка их необходимо 4 штуки.</a:t>
            </a:r>
          </a:p>
          <a:p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D:\Documents and Settings\Admin\Рабочий стол\розы\master_klass_shag_27_c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4040188" cy="31896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Содержимое 7" descr="D:\Documents and Settings\Admin\Рабочий стол\розы\master_klass_shag_20_c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556811"/>
            <a:ext cx="4041775" cy="3187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42852"/>
            <a:ext cx="4040188" cy="1174767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21. Закручивая кончики салфетки делаем листочки.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0"/>
            <a:ext cx="4041775" cy="1246205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22.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Необходимые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заготовки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для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стебля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7" name="Содержимое 6" descr="D:\Documents and Settings\Admin\Рабочий стол\розы\master_klass_shag_21_c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2672036" cy="2059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Содержимое 7" descr="D:\Documents and Settings\Admin\Рабочий стол\розы\master_klass_shag_22_c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836712"/>
            <a:ext cx="3106688" cy="21647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Содержимое 6" descr="D:\Documents and Settings\Admin\Рабочий стол\розы\master_klass_shag_23_c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149080"/>
            <a:ext cx="3209722" cy="24767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9147" y="321297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23. 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Приклеиваем очень аккуратно 4 шипа у основания цветка.</a:t>
            </a:r>
          </a:p>
        </p:txBody>
      </p:sp>
      <p:pic>
        <p:nvPicPr>
          <p:cNvPr id="9" name="Содержимое 7" descr="D:\Documents and Settings\Admin\Рабочий стол\розы\master_klass_shag_24_c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653136"/>
            <a:ext cx="3178696" cy="18784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427984" y="338502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dirty="0">
                <a:solidFill>
                  <a:srgbClr val="FFFF00"/>
                </a:solidFill>
                <a:latin typeface="Monotype Corsiva" pitchFamily="66" charset="0"/>
              </a:rPr>
              <a:t>24. Туго обматываем основание цветка зеленой полоской. Закрепляем маленькой каплей клея.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214290"/>
            <a:ext cx="4040188" cy="1246205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25. </a:t>
            </a:r>
            <a:r>
              <a:rPr lang="en-US" dirty="0" smtClean="0">
                <a:solidFill>
                  <a:srgbClr val="FFFF00"/>
                </a:solidFill>
                <a:latin typeface="Monotype Corsiva" pitchFamily="66" charset="0"/>
              </a:rPr>
              <a:t>Осталось только прикрепить листочки.</a:t>
            </a:r>
            <a:endParaRPr lang="ru-RU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500042"/>
            <a:ext cx="4041775" cy="1960585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26. Листочки можно аккуратно приклеить клеем или обмотать зеленой полоской. как основание цветка.</a:t>
            </a:r>
          </a:p>
          <a:p>
            <a:endParaRPr lang="ru-RU" dirty="0"/>
          </a:p>
        </p:txBody>
      </p:sp>
      <p:pic>
        <p:nvPicPr>
          <p:cNvPr id="7" name="Содержимое 6" descr="D:\Documents and Settings\Admin\Рабочий стол\розы\master_klass_shag_25_c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4040188" cy="31960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Содержимое 7" descr="D:\Documents and Settings\Admin\Рабочий стол\розы\master_klass_shag_26_c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92896"/>
            <a:ext cx="4041775" cy="31692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27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700" u="none" dirty="0" smtClean="0">
                <a:solidFill>
                  <a:srgbClr val="FFFF00"/>
                </a:solidFill>
                <a:latin typeface="Monotype Corsiva" pitchFamily="66" charset="0"/>
              </a:rPr>
              <a:t>27. Используя такую технику  можно смастерить свое дерево счастья. Вместо проволоки используя зубочистки. Высота дерева 35см.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25602" name="Picture 2" descr="C:\Documents and Settings\Admin\Рабочий стол\DSC053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052736"/>
          </a:xfrm>
        </p:spPr>
        <p:txBody>
          <a:bodyPr>
            <a:normAutofit fontScale="90000"/>
          </a:bodyPr>
          <a:lstStyle/>
          <a:p>
            <a:r>
              <a:rPr lang="ru-RU" sz="2400" b="1" u="none" dirty="0" smtClean="0">
                <a:solidFill>
                  <a:srgbClr val="FFFF00"/>
                </a:solidFill>
                <a:latin typeface="Monotype Corsiva" pitchFamily="66" charset="0"/>
              </a:rPr>
              <a:t>Таким образом мы приготовили самый лучший подарок к празднику. Этого цветка не купишь в магазине. Наши розы сделаны действительно для любимого и милого человека.</a:t>
            </a:r>
            <a:endParaRPr lang="ru-RU" sz="2400" b="1" u="none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24578" name="Picture 2" descr="C:\Documents and Settings\Admin\Рабочий стол\заготовки\DSC053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052736"/>
            <a:ext cx="6034617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51520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Monotype Corsiva" pitchFamily="66" charset="0"/>
              </a:rPr>
              <a:t>Наш мастер - класс закончен. На следующих занятиях мы будем продолжать , учиться делать подарки своими руками.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643602"/>
          </a:xfrm>
        </p:spPr>
        <p:txBody>
          <a:bodyPr/>
          <a:lstStyle/>
          <a:p>
            <a:pPr lvl="1">
              <a:buNone/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Цель: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Развитие творческих способностей учащихся.</a:t>
            </a:r>
          </a:p>
          <a:p>
            <a:pPr lvl="1">
              <a:buNone/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Задачи: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1. Получение теоретических знаний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2. Формирование практических умений и навыков.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3. Развитие эстетического вкуса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4. Воспитание моральных ценностей (уважительные отношения к женщине.)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0_5432_c77dc761_XL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3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836" y="0"/>
            <a:ext cx="8229600" cy="26146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весенних первых дней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Марта всех дороже.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всей земле, для всех людей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Весна и женщины похожи.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636" y="2690336"/>
            <a:ext cx="89998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Цветы всегда были символом красоты и гармонии, олицетворением стремления человека к прекрасному. Дарить цветы – значит выражать свою любовь , почтение , расположение или уважение!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u="none" dirty="0" smtClean="0">
                <a:latin typeface="Monotype Corsiva" pitchFamily="66" charset="0"/>
              </a:rPr>
              <a:t>Мастер – класс розы из бумажных салфеток</a:t>
            </a:r>
            <a:br>
              <a:rPr lang="ru-RU" sz="2800" u="none" dirty="0" smtClean="0">
                <a:latin typeface="Monotype Corsiva" pitchFamily="66" charset="0"/>
              </a:rPr>
            </a:br>
            <a:r>
              <a:rPr lang="ru-RU" sz="2800" u="none" dirty="0" smtClean="0">
                <a:solidFill>
                  <a:srgbClr val="FFFF00"/>
                </a:solidFill>
                <a:latin typeface="Monotype Corsiva" pitchFamily="66" charset="0"/>
              </a:rPr>
              <a:t>Подарите милым и любимым розу, сделанную своими руками.</a:t>
            </a:r>
            <a:endParaRPr lang="ru-RU" sz="2800" u="none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24578" name="Picture 2" descr="C:\Documents and Settings\Admin\Рабочий стол\master_klass_shag_29_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091530"/>
            <a:ext cx="5643602" cy="3980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600" u="none" dirty="0" smtClean="0">
                <a:latin typeface="Monotype Corsiva" pitchFamily="66" charset="0"/>
              </a:rPr>
              <a:t/>
            </a:r>
            <a:br>
              <a:rPr lang="ru-RU" sz="3600" u="none" dirty="0" smtClean="0">
                <a:latin typeface="Monotype Corsiva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142852"/>
            <a:ext cx="4068792" cy="1103329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1. Для изготовления роз нужны разноцветные салфетки и проволока для стебля</a:t>
            </a:r>
            <a:endParaRPr lang="ru-RU" dirty="0"/>
          </a:p>
        </p:txBody>
      </p:sp>
      <p:pic>
        <p:nvPicPr>
          <p:cNvPr id="4" name="Содержимое 3" descr="D:\Documents and Settings\Admin\Рабочий стол\розы\master-klass_shag_1_c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700808"/>
            <a:ext cx="4040188" cy="31767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500042"/>
            <a:ext cx="4041775" cy="1674833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2. Разрезаем каждую салфетку для цветка на 4 части. Из зеленой салфетки нарезаем полоски шириной 1-1,5 см и небольшие </a:t>
            </a:r>
            <a:r>
              <a:rPr lang="ru-RU" dirty="0" err="1" smtClean="0">
                <a:solidFill>
                  <a:srgbClr val="FFFF00"/>
                </a:solidFill>
                <a:latin typeface="Monotype Corsiva" pitchFamily="66" charset="0"/>
              </a:rPr>
              <a:t>прямоугольнички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 6Х4 см</a:t>
            </a:r>
            <a:endParaRPr lang="ru-RU" dirty="0"/>
          </a:p>
        </p:txBody>
      </p:sp>
      <p:pic>
        <p:nvPicPr>
          <p:cNvPr id="8" name="Содержимое 3" descr="D:\Documents and Settings\Admin\Рабочий стол\розы\master_klass_shag_2_c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92896"/>
            <a:ext cx="4041775" cy="3164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700" u="none" dirty="0" smtClean="0"/>
              <a:t/>
            </a:r>
            <a:br>
              <a:rPr lang="ru-RU" sz="2700" u="none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u="none" dirty="0">
              <a:latin typeface="Monotype Corsiva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57158" y="142852"/>
            <a:ext cx="4040188" cy="1103329"/>
          </a:xfrm>
        </p:spPr>
        <p:txBody>
          <a:bodyPr/>
          <a:lstStyle/>
          <a:p>
            <a:pPr lvl="0"/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3. Складываем салфетку как показано на фото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928670"/>
            <a:ext cx="4041775" cy="1246205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4. Начинаем закручивать край салфетки как показано на фото.</a:t>
            </a:r>
          </a:p>
          <a:p>
            <a:endParaRPr lang="ru-RU" dirty="0"/>
          </a:p>
        </p:txBody>
      </p:sp>
      <p:pic>
        <p:nvPicPr>
          <p:cNvPr id="10" name="Содержимое 9" descr="D:\Documents and Settings\Admin\Рабочий стол\розы\master_klass_shag_4_c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3572644" cy="27531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Содержимое 10" descr="D:\Documents and Settings\Admin\Рабочий стол\розы\master_klass_shag_5_c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571954"/>
            <a:ext cx="4041775" cy="31571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0"/>
            <a:ext cx="4040188" cy="1531957"/>
          </a:xfrm>
        </p:spPr>
        <p:txBody>
          <a:bodyPr/>
          <a:lstStyle/>
          <a:p>
            <a:pPr lvl="0"/>
            <a: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  <a:t>5. Закручивая край салфетки, придаем ей форму лепестка. Уголки закручиваем более свободно.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928670"/>
            <a:ext cx="4041775" cy="1246205"/>
          </a:xfrm>
        </p:spPr>
        <p:txBody>
          <a:bodyPr/>
          <a:lstStyle/>
          <a:p>
            <a:pPr lvl="0"/>
            <a:r>
              <a:rPr lang="ru-RU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6. Готовые лепестки для будущего цветка.</a:t>
            </a:r>
          </a:p>
          <a:p>
            <a:endParaRPr lang="ru-RU" dirty="0"/>
          </a:p>
        </p:txBody>
      </p:sp>
      <p:pic>
        <p:nvPicPr>
          <p:cNvPr id="9" name="Содержимое 8" descr="D:\Documents and Settings\Admin\Рабочий стол\розы\master_klass_shag_6_c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040188" cy="3134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Содержимое 9" descr="D:\Documents and Settings\Admin\Рабочий стол\розы\master_klass_shag_7_c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577812"/>
            <a:ext cx="4041775" cy="31454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85728"/>
            <a:ext cx="4040188" cy="1643073"/>
          </a:xfrm>
        </p:spPr>
        <p:txBody>
          <a:bodyPr/>
          <a:lstStyle/>
          <a:p>
            <a:pPr lvl="0"/>
            <a:r>
              <a:rPr lang="ru-RU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7. Одну четвертую часть салфетки разрезаем еще на 4 части. Из одного квадратика </a:t>
            </a:r>
            <a:r>
              <a:rPr lang="ru-RU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сворвчиваем</a:t>
            </a:r>
            <a:r>
              <a:rPr lang="ru-RU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шарик.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571612"/>
            <a:ext cx="4041775" cy="1174767"/>
          </a:xfrm>
        </p:spPr>
        <p:txBody>
          <a:bodyPr/>
          <a:lstStyle/>
          <a:p>
            <a:pPr lvl="0"/>
            <a:r>
              <a:rPr lang="ru-RU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8. </a:t>
            </a:r>
            <a:r>
              <a:rPr lang="en-US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Закрепляем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проволочку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шарике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D:\Documents and Settings\Admin\Рабочий стол\розы\master_klass_shag_8_c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85926"/>
            <a:ext cx="4040188" cy="31441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Содержимое 7" descr="D:\Documents and Settings\Admin\Рабочий стол\розы\master_klass_shag_9_c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071810"/>
            <a:ext cx="4041775" cy="3149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42852"/>
            <a:ext cx="4040188" cy="1174767"/>
          </a:xfrm>
        </p:spPr>
        <p:txBody>
          <a:bodyPr/>
          <a:lstStyle/>
          <a:p>
            <a:pPr lvl="0"/>
            <a:r>
              <a:rPr lang="ru-RU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9. </a:t>
            </a:r>
            <a:r>
              <a:rPr lang="en-US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Закручиваем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квадратик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шарике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0"/>
            <a:ext cx="4041775" cy="2174875"/>
          </a:xfrm>
        </p:spPr>
        <p:txBody>
          <a:bodyPr/>
          <a:lstStyle/>
          <a:p>
            <a:pPr lvl="0"/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10. Получилась такая куколка. Кончик салфетки закрепить очень маленькой капелькой клея. чтобы салфетка не размокла.</a:t>
            </a:r>
          </a:p>
          <a:p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Содержимое 6" descr="D:\Documents and Settings\Admin\Рабочий стол\розы\master_klass_shag_10_c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4040188" cy="31697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Содержимое 7" descr="D:\Documents and Settings\Admin\Рабочий стол\розы\master_klass_shag_11_c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20888"/>
            <a:ext cx="4041775" cy="31973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671</TotalTime>
  <Words>488</Words>
  <Application>Microsoft Office PowerPoint</Application>
  <PresentationFormat>Экран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Тема1</vt:lpstr>
      <vt:lpstr>Муниципальное казенное общеобразовательное учреждение «Средняя общеобразовательная школа» села Екатериновка. Партизанского муниципального района Приморского края.</vt:lpstr>
      <vt:lpstr>Презентация PowerPoint</vt:lpstr>
      <vt:lpstr>Презентация PowerPoint</vt:lpstr>
      <vt:lpstr>Мастер – класс розы из бумажных салфеток Подарите милым и любимым розу, сделанную своими руками.</vt:lpstr>
      <vt:lpstr> 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27. Используя такую технику  можно смастерить свое дерево счастья. Вместо проволоки используя зубочистки. Высота дерева 35см. </vt:lpstr>
      <vt:lpstr>Таким образом мы приготовили самый лучший подарок к празднику. Этого цветка не купишь в магазине. Наши розы сделаны действительно для любимого и милого человека.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МАРТА</dc:title>
  <dc:creator>Татьяна</dc:creator>
  <cp:lastModifiedBy>Admin</cp:lastModifiedBy>
  <cp:revision>76</cp:revision>
  <dcterms:created xsi:type="dcterms:W3CDTF">2011-01-15T07:38:17Z</dcterms:created>
  <dcterms:modified xsi:type="dcterms:W3CDTF">2014-05-28T11:03:23Z</dcterms:modified>
</cp:coreProperties>
</file>