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626CB-84CD-40C2-B9C7-2DB33E77DDF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13BE4-957E-436D-889E-983544DB2204}">
      <dgm:prSet phldrT="[Текст]" custT="1"/>
      <dgm:spPr/>
      <dgm:t>
        <a:bodyPr/>
        <a:lstStyle/>
        <a:p>
          <a:r>
            <a:rPr lang="ru-RU" sz="3200" b="1">
              <a:cs typeface="Aharoni" pitchFamily="2" charset="-79"/>
            </a:rPr>
            <a:t>Лесной пожар</a:t>
          </a:r>
        </a:p>
      </dgm:t>
    </dgm:pt>
    <dgm:pt modelId="{53B98901-BAE5-41DC-8F5E-99DD8FA1A5A4}" type="parTrans" cxnId="{CADEBF3B-663B-4732-A768-5DC89F7E6EF8}">
      <dgm:prSet/>
      <dgm:spPr/>
      <dgm:t>
        <a:bodyPr/>
        <a:lstStyle/>
        <a:p>
          <a:endParaRPr lang="ru-RU"/>
        </a:p>
      </dgm:t>
    </dgm:pt>
    <dgm:pt modelId="{3E38E894-83D1-458E-85FF-82D23507C7D4}" type="sibTrans" cxnId="{CADEBF3B-663B-4732-A768-5DC89F7E6EF8}">
      <dgm:prSet/>
      <dgm:spPr/>
      <dgm:t>
        <a:bodyPr/>
        <a:lstStyle/>
        <a:p>
          <a:endParaRPr lang="ru-RU"/>
        </a:p>
      </dgm:t>
    </dgm:pt>
    <dgm:pt modelId="{1C417B1F-1313-4D8B-AE87-A1A57184A0AF}">
      <dgm:prSet phldrT="[Текст]" custT="1"/>
      <dgm:spPr/>
      <dgm:t>
        <a:bodyPr/>
        <a:lstStyle/>
        <a:p>
          <a:r>
            <a:rPr lang="ru-RU" sz="2800" b="1"/>
            <a:t>Низовые</a:t>
          </a:r>
        </a:p>
      </dgm:t>
    </dgm:pt>
    <dgm:pt modelId="{7C599556-9F5E-45E2-B5E4-D0AF60443E33}" type="parTrans" cxnId="{88F07F9C-3279-4E86-A316-1C164660693D}">
      <dgm:prSet/>
      <dgm:spPr/>
      <dgm:t>
        <a:bodyPr/>
        <a:lstStyle/>
        <a:p>
          <a:endParaRPr lang="ru-RU"/>
        </a:p>
      </dgm:t>
    </dgm:pt>
    <dgm:pt modelId="{9BE151AA-8D72-48D7-850C-022AA83A7C07}" type="sibTrans" cxnId="{88F07F9C-3279-4E86-A316-1C164660693D}">
      <dgm:prSet/>
      <dgm:spPr/>
      <dgm:t>
        <a:bodyPr/>
        <a:lstStyle/>
        <a:p>
          <a:endParaRPr lang="ru-RU"/>
        </a:p>
      </dgm:t>
    </dgm:pt>
    <dgm:pt modelId="{3D9D1907-94D4-4A76-9656-5690ACD6F1D4}">
      <dgm:prSet phldrT="[Текст]" custT="1"/>
      <dgm:spPr/>
      <dgm:t>
        <a:bodyPr/>
        <a:lstStyle/>
        <a:p>
          <a:r>
            <a:rPr lang="ru-RU" sz="2000" b="1"/>
            <a:t>Беглые</a:t>
          </a:r>
        </a:p>
      </dgm:t>
    </dgm:pt>
    <dgm:pt modelId="{B14DA391-7C93-4BB7-8CC6-3AAB1F3C24DA}" type="parTrans" cxnId="{C34B593E-EEA5-4FBD-8EAD-3C0E139B3AFC}">
      <dgm:prSet/>
      <dgm:spPr/>
      <dgm:t>
        <a:bodyPr/>
        <a:lstStyle/>
        <a:p>
          <a:endParaRPr lang="ru-RU"/>
        </a:p>
      </dgm:t>
    </dgm:pt>
    <dgm:pt modelId="{A1C281F2-C2EA-4958-A6F8-27C8ECB34E3B}" type="sibTrans" cxnId="{C34B593E-EEA5-4FBD-8EAD-3C0E139B3AFC}">
      <dgm:prSet/>
      <dgm:spPr/>
      <dgm:t>
        <a:bodyPr/>
        <a:lstStyle/>
        <a:p>
          <a:endParaRPr lang="ru-RU"/>
        </a:p>
      </dgm:t>
    </dgm:pt>
    <dgm:pt modelId="{93ABFDC5-BD1D-43B2-B4A7-1FD7FB6FD308}">
      <dgm:prSet phldrT="[Текст]" custT="1"/>
      <dgm:spPr/>
      <dgm:t>
        <a:bodyPr/>
        <a:lstStyle/>
        <a:p>
          <a:r>
            <a:rPr lang="ru-RU" sz="2800" b="1"/>
            <a:t>Верховые</a:t>
          </a:r>
        </a:p>
      </dgm:t>
    </dgm:pt>
    <dgm:pt modelId="{FF95C0A2-51EB-4FC2-AED8-C646AFE20BDC}" type="parTrans" cxnId="{ADD64C89-A61C-4F5E-9B44-74C9A2AD5D36}">
      <dgm:prSet/>
      <dgm:spPr/>
      <dgm:t>
        <a:bodyPr/>
        <a:lstStyle/>
        <a:p>
          <a:endParaRPr lang="ru-RU"/>
        </a:p>
      </dgm:t>
    </dgm:pt>
    <dgm:pt modelId="{BAEC8770-8F70-41CB-8730-DB931DC7A89C}" type="sibTrans" cxnId="{ADD64C89-A61C-4F5E-9B44-74C9A2AD5D36}">
      <dgm:prSet/>
      <dgm:spPr/>
      <dgm:t>
        <a:bodyPr/>
        <a:lstStyle/>
        <a:p>
          <a:endParaRPr lang="ru-RU"/>
        </a:p>
      </dgm:t>
    </dgm:pt>
    <dgm:pt modelId="{B83B843D-881E-4286-A0BF-E9124553DE7D}">
      <dgm:prSet phldrT="[Текст]" custT="1"/>
      <dgm:spPr/>
      <dgm:t>
        <a:bodyPr/>
        <a:lstStyle/>
        <a:p>
          <a:r>
            <a:rPr lang="ru-RU" sz="2000" b="1"/>
            <a:t>Беглые</a:t>
          </a:r>
        </a:p>
      </dgm:t>
    </dgm:pt>
    <dgm:pt modelId="{1E2502A6-C4C6-4DE4-B30B-FCB435A4BCC6}" type="parTrans" cxnId="{185618F6-8CEF-4FF1-83F6-32AF61248BBF}">
      <dgm:prSet/>
      <dgm:spPr/>
      <dgm:t>
        <a:bodyPr/>
        <a:lstStyle/>
        <a:p>
          <a:endParaRPr lang="ru-RU"/>
        </a:p>
      </dgm:t>
    </dgm:pt>
    <dgm:pt modelId="{F1B67077-FB1C-4D9C-9328-DAC5F73A02A2}" type="sibTrans" cxnId="{185618F6-8CEF-4FF1-83F6-32AF61248BBF}">
      <dgm:prSet/>
      <dgm:spPr/>
      <dgm:t>
        <a:bodyPr/>
        <a:lstStyle/>
        <a:p>
          <a:endParaRPr lang="ru-RU"/>
        </a:p>
      </dgm:t>
    </dgm:pt>
    <dgm:pt modelId="{8C943FB0-DC7C-46A4-BA79-14C7B650695E}">
      <dgm:prSet custT="1"/>
      <dgm:spPr/>
      <dgm:t>
        <a:bodyPr/>
        <a:lstStyle/>
        <a:p>
          <a:r>
            <a:rPr lang="ru-RU" sz="2000" b="1"/>
            <a:t>Подземные</a:t>
          </a:r>
        </a:p>
        <a:p>
          <a:r>
            <a:rPr lang="ru-RU" sz="1300" b="1"/>
            <a:t>(торфяные)</a:t>
          </a:r>
        </a:p>
      </dgm:t>
    </dgm:pt>
    <dgm:pt modelId="{8B49A627-89BE-4C88-9DAB-FBD3C0B1F292}" type="parTrans" cxnId="{D5AFC748-50FA-4E9F-AD8A-08657D954E53}">
      <dgm:prSet/>
      <dgm:spPr/>
      <dgm:t>
        <a:bodyPr/>
        <a:lstStyle/>
        <a:p>
          <a:endParaRPr lang="ru-RU"/>
        </a:p>
      </dgm:t>
    </dgm:pt>
    <dgm:pt modelId="{C1D59FBF-4A6A-4543-84DE-6DB72E6CBCBD}" type="sibTrans" cxnId="{D5AFC748-50FA-4E9F-AD8A-08657D954E53}">
      <dgm:prSet/>
      <dgm:spPr/>
      <dgm:t>
        <a:bodyPr/>
        <a:lstStyle/>
        <a:p>
          <a:endParaRPr lang="ru-RU"/>
        </a:p>
      </dgm:t>
    </dgm:pt>
    <dgm:pt modelId="{6B808FD0-B6BE-4EF4-8CED-8CF5049DC2AD}">
      <dgm:prSet custT="1"/>
      <dgm:spPr/>
      <dgm:t>
        <a:bodyPr/>
        <a:lstStyle/>
        <a:p>
          <a:r>
            <a:rPr lang="ru-RU" sz="2000" b="1"/>
            <a:t>Устойчивые</a:t>
          </a:r>
        </a:p>
      </dgm:t>
    </dgm:pt>
    <dgm:pt modelId="{1986CE57-1E4C-4E50-91FE-BDF464940164}" type="parTrans" cxnId="{66BA6E06-CD7C-4311-B07C-58708521C750}">
      <dgm:prSet/>
      <dgm:spPr/>
      <dgm:t>
        <a:bodyPr/>
        <a:lstStyle/>
        <a:p>
          <a:endParaRPr lang="ru-RU"/>
        </a:p>
      </dgm:t>
    </dgm:pt>
    <dgm:pt modelId="{7C7DF1F7-FBFF-4B46-B443-CECDA0763A34}" type="sibTrans" cxnId="{66BA6E06-CD7C-4311-B07C-58708521C750}">
      <dgm:prSet/>
      <dgm:spPr/>
      <dgm:t>
        <a:bodyPr/>
        <a:lstStyle/>
        <a:p>
          <a:endParaRPr lang="ru-RU"/>
        </a:p>
      </dgm:t>
    </dgm:pt>
    <dgm:pt modelId="{4161E44D-6FA3-49E6-8859-372CD33077B7}">
      <dgm:prSet custT="1"/>
      <dgm:spPr/>
      <dgm:t>
        <a:bodyPr/>
        <a:lstStyle/>
        <a:p>
          <a:r>
            <a:rPr lang="ru-RU" sz="2000" b="1"/>
            <a:t>Устойчивые</a:t>
          </a:r>
        </a:p>
      </dgm:t>
    </dgm:pt>
    <dgm:pt modelId="{9AA6457C-F460-4FCB-975C-1932214B2E22}" type="parTrans" cxnId="{1933E9D4-500F-451D-92D8-AA7DD4503C92}">
      <dgm:prSet/>
      <dgm:spPr/>
      <dgm:t>
        <a:bodyPr/>
        <a:lstStyle/>
        <a:p>
          <a:endParaRPr lang="ru-RU"/>
        </a:p>
      </dgm:t>
    </dgm:pt>
    <dgm:pt modelId="{39A0E647-A5D3-4166-B250-30DCEB513923}" type="sibTrans" cxnId="{1933E9D4-500F-451D-92D8-AA7DD4503C92}">
      <dgm:prSet/>
      <dgm:spPr/>
      <dgm:t>
        <a:bodyPr/>
        <a:lstStyle/>
        <a:p>
          <a:endParaRPr lang="ru-RU"/>
        </a:p>
      </dgm:t>
    </dgm:pt>
    <dgm:pt modelId="{E136FCF1-B931-4328-A37A-17642514CFE4}" type="pres">
      <dgm:prSet presAssocID="{ABF626CB-84CD-40C2-B9C7-2DB33E77DD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C42AC2-E60C-4073-BBF2-E23AFC4707C2}" type="pres">
      <dgm:prSet presAssocID="{E5A13BE4-957E-436D-889E-983544DB2204}" presName="hierRoot1" presStyleCnt="0"/>
      <dgm:spPr/>
    </dgm:pt>
    <dgm:pt modelId="{9EFBE09F-6E2D-49DE-9AA3-AB27CEFAF581}" type="pres">
      <dgm:prSet presAssocID="{E5A13BE4-957E-436D-889E-983544DB2204}" presName="composite" presStyleCnt="0"/>
      <dgm:spPr/>
    </dgm:pt>
    <dgm:pt modelId="{87AB8ECF-A0B6-4757-8633-4A11B9D1EB8C}" type="pres">
      <dgm:prSet presAssocID="{E5A13BE4-957E-436D-889E-983544DB2204}" presName="background" presStyleLbl="node0" presStyleIdx="0" presStyleCnt="1"/>
      <dgm:spPr/>
    </dgm:pt>
    <dgm:pt modelId="{581137E8-8A5D-4C61-A3CC-CBAD4F25BB4F}" type="pres">
      <dgm:prSet presAssocID="{E5A13BE4-957E-436D-889E-983544DB2204}" presName="text" presStyleLbl="fgAcc0" presStyleIdx="0" presStyleCnt="1" custScaleX="190850" custScaleY="175964" custLinFactNeighborX="-1772" custLinFactNeighborY="-2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E05B07-E725-4667-895E-BBB939AE1609}" type="pres">
      <dgm:prSet presAssocID="{E5A13BE4-957E-436D-889E-983544DB2204}" presName="hierChild2" presStyleCnt="0"/>
      <dgm:spPr/>
    </dgm:pt>
    <dgm:pt modelId="{E72313CC-E5B8-44A5-9002-1612FBF0B3C5}" type="pres">
      <dgm:prSet presAssocID="{7C599556-9F5E-45E2-B5E4-D0AF60443E3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08AB1C0-9940-4CBB-8136-B107DCFF87A8}" type="pres">
      <dgm:prSet presAssocID="{1C417B1F-1313-4D8B-AE87-A1A57184A0AF}" presName="hierRoot2" presStyleCnt="0"/>
      <dgm:spPr/>
    </dgm:pt>
    <dgm:pt modelId="{CB9EC1E0-1380-49B4-90BD-E19B70E5841D}" type="pres">
      <dgm:prSet presAssocID="{1C417B1F-1313-4D8B-AE87-A1A57184A0AF}" presName="composite2" presStyleCnt="0"/>
      <dgm:spPr/>
    </dgm:pt>
    <dgm:pt modelId="{287BF0BA-ED05-4FCA-BC71-733998D40C92}" type="pres">
      <dgm:prSet presAssocID="{1C417B1F-1313-4D8B-AE87-A1A57184A0AF}" presName="background2" presStyleLbl="node2" presStyleIdx="0" presStyleCnt="3"/>
      <dgm:spPr/>
    </dgm:pt>
    <dgm:pt modelId="{8A2A4D4C-43B3-4A2C-8501-0E4A8EEA4A32}" type="pres">
      <dgm:prSet presAssocID="{1C417B1F-1313-4D8B-AE87-A1A57184A0AF}" presName="text2" presStyleLbl="fgAcc2" presStyleIdx="0" presStyleCnt="3" custScaleX="163049" custScaleY="170355" custLinFactNeighborX="627" custLinFactNeighborY="1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EBF54-0620-4849-A1F1-3EA32E00A1AF}" type="pres">
      <dgm:prSet presAssocID="{1C417B1F-1313-4D8B-AE87-A1A57184A0AF}" presName="hierChild3" presStyleCnt="0"/>
      <dgm:spPr/>
    </dgm:pt>
    <dgm:pt modelId="{DDFD14CF-0193-4DFA-8467-9484ED98934A}" type="pres">
      <dgm:prSet presAssocID="{B14DA391-7C93-4BB7-8CC6-3AAB1F3C24D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B79AA12-44A4-43C1-A4C4-E60F94214F59}" type="pres">
      <dgm:prSet presAssocID="{3D9D1907-94D4-4A76-9656-5690ACD6F1D4}" presName="hierRoot3" presStyleCnt="0"/>
      <dgm:spPr/>
    </dgm:pt>
    <dgm:pt modelId="{E580CBA4-D38B-4FDB-9E08-4EE09555410F}" type="pres">
      <dgm:prSet presAssocID="{3D9D1907-94D4-4A76-9656-5690ACD6F1D4}" presName="composite3" presStyleCnt="0"/>
      <dgm:spPr/>
    </dgm:pt>
    <dgm:pt modelId="{D0440382-D834-4142-B46A-47E31E8F806C}" type="pres">
      <dgm:prSet presAssocID="{3D9D1907-94D4-4A76-9656-5690ACD6F1D4}" presName="background3" presStyleLbl="node3" presStyleIdx="0" presStyleCnt="4"/>
      <dgm:spPr/>
    </dgm:pt>
    <dgm:pt modelId="{091EB4CA-8088-47EA-B1D6-31941B451539}" type="pres">
      <dgm:prSet presAssocID="{3D9D1907-94D4-4A76-9656-5690ACD6F1D4}" presName="text3" presStyleLbl="fgAcc3" presStyleIdx="0" presStyleCnt="4" custLinFactNeighborX="-57142" custLinFactNeighborY="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F5AD4-45DA-4C87-8B49-151AF1BE0D7C}" type="pres">
      <dgm:prSet presAssocID="{3D9D1907-94D4-4A76-9656-5690ACD6F1D4}" presName="hierChild4" presStyleCnt="0"/>
      <dgm:spPr/>
    </dgm:pt>
    <dgm:pt modelId="{FA13DEC7-D5A2-48C0-B73D-8C3F3AD69C99}" type="pres">
      <dgm:prSet presAssocID="{1986CE57-1E4C-4E50-91FE-BDF46494016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62CBBE9-6EB3-41D7-9BF5-3477338DDB29}" type="pres">
      <dgm:prSet presAssocID="{6B808FD0-B6BE-4EF4-8CED-8CF5049DC2AD}" presName="hierRoot3" presStyleCnt="0"/>
      <dgm:spPr/>
    </dgm:pt>
    <dgm:pt modelId="{99B0E238-DC41-461B-A1D9-851FFABD9A93}" type="pres">
      <dgm:prSet presAssocID="{6B808FD0-B6BE-4EF4-8CED-8CF5049DC2AD}" presName="composite3" presStyleCnt="0"/>
      <dgm:spPr/>
    </dgm:pt>
    <dgm:pt modelId="{538B7971-996B-4C97-BDD1-CA121D2B604B}" type="pres">
      <dgm:prSet presAssocID="{6B808FD0-B6BE-4EF4-8CED-8CF5049DC2AD}" presName="background3" presStyleLbl="node3" presStyleIdx="1" presStyleCnt="4"/>
      <dgm:spPr/>
    </dgm:pt>
    <dgm:pt modelId="{62F5B410-6437-4468-951C-6E623BBD79EB}" type="pres">
      <dgm:prSet presAssocID="{6B808FD0-B6BE-4EF4-8CED-8CF5049DC2AD}" presName="text3" presStyleLbl="fgAcc3" presStyleIdx="1" presStyleCnt="4" custScaleX="123319" custLinFactNeighborY="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B2748-7547-4373-9615-71435364C39D}" type="pres">
      <dgm:prSet presAssocID="{6B808FD0-B6BE-4EF4-8CED-8CF5049DC2AD}" presName="hierChild4" presStyleCnt="0"/>
      <dgm:spPr/>
    </dgm:pt>
    <dgm:pt modelId="{586EB7A4-DE82-4635-A205-DFEFB1C6F79C}" type="pres">
      <dgm:prSet presAssocID="{8B49A627-89BE-4C88-9DAB-FBD3C0B1F29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48E9F0C-0A3D-4998-A9E8-B2ECA770EC66}" type="pres">
      <dgm:prSet presAssocID="{8C943FB0-DC7C-46A4-BA79-14C7B650695E}" presName="hierRoot2" presStyleCnt="0"/>
      <dgm:spPr/>
    </dgm:pt>
    <dgm:pt modelId="{A92A4206-5BB1-4F5F-96E9-AA5F1502DE82}" type="pres">
      <dgm:prSet presAssocID="{8C943FB0-DC7C-46A4-BA79-14C7B650695E}" presName="composite2" presStyleCnt="0"/>
      <dgm:spPr/>
    </dgm:pt>
    <dgm:pt modelId="{9A27D8B8-F1BE-41C9-9E32-F39A9C33E8D4}" type="pres">
      <dgm:prSet presAssocID="{8C943FB0-DC7C-46A4-BA79-14C7B650695E}" presName="background2" presStyleLbl="node2" presStyleIdx="1" presStyleCnt="3"/>
      <dgm:spPr/>
    </dgm:pt>
    <dgm:pt modelId="{F0092523-77DB-484A-B14E-70EE1288F1FC}" type="pres">
      <dgm:prSet presAssocID="{8C943FB0-DC7C-46A4-BA79-14C7B650695E}" presName="text2" presStyleLbl="fgAcc2" presStyleIdx="1" presStyleCnt="3" custScaleX="113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E57A5-7F20-42FE-9CDD-C69201675A98}" type="pres">
      <dgm:prSet presAssocID="{8C943FB0-DC7C-46A4-BA79-14C7B650695E}" presName="hierChild3" presStyleCnt="0"/>
      <dgm:spPr/>
    </dgm:pt>
    <dgm:pt modelId="{DB268630-0042-491F-ACE9-14820A1B32FE}" type="pres">
      <dgm:prSet presAssocID="{FF95C0A2-51EB-4FC2-AED8-C646AFE20BD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52B49B6-21B0-4B9D-9C3B-D157961B8731}" type="pres">
      <dgm:prSet presAssocID="{93ABFDC5-BD1D-43B2-B4A7-1FD7FB6FD308}" presName="hierRoot2" presStyleCnt="0"/>
      <dgm:spPr/>
    </dgm:pt>
    <dgm:pt modelId="{862D7D83-72DB-4AAE-8C42-CBA77C12D1DD}" type="pres">
      <dgm:prSet presAssocID="{93ABFDC5-BD1D-43B2-B4A7-1FD7FB6FD308}" presName="composite2" presStyleCnt="0"/>
      <dgm:spPr/>
    </dgm:pt>
    <dgm:pt modelId="{06548FFE-484C-49D0-AC26-EAE652E6F6DF}" type="pres">
      <dgm:prSet presAssocID="{93ABFDC5-BD1D-43B2-B4A7-1FD7FB6FD308}" presName="background2" presStyleLbl="node2" presStyleIdx="2" presStyleCnt="3"/>
      <dgm:spPr/>
    </dgm:pt>
    <dgm:pt modelId="{41BF13F9-A326-48CA-A044-3E15B043F2C5}" type="pres">
      <dgm:prSet presAssocID="{93ABFDC5-BD1D-43B2-B4A7-1FD7FB6FD308}" presName="text2" presStyleLbl="fgAcc2" presStyleIdx="2" presStyleCnt="3" custScaleX="159753" custScaleY="164769" custLinFactNeighborX="-4032" custLinFactNeighborY="6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C9F4F-2256-4DB7-BC3A-D524A206230C}" type="pres">
      <dgm:prSet presAssocID="{93ABFDC5-BD1D-43B2-B4A7-1FD7FB6FD308}" presName="hierChild3" presStyleCnt="0"/>
      <dgm:spPr/>
    </dgm:pt>
    <dgm:pt modelId="{F1D99384-2A71-475E-9489-8734919460EE}" type="pres">
      <dgm:prSet presAssocID="{1E2502A6-C4C6-4DE4-B30B-FCB435A4BCC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CCD046A-3693-4317-947C-5C35E03C1322}" type="pres">
      <dgm:prSet presAssocID="{B83B843D-881E-4286-A0BF-E9124553DE7D}" presName="hierRoot3" presStyleCnt="0"/>
      <dgm:spPr/>
    </dgm:pt>
    <dgm:pt modelId="{4D0FF0AD-CB9A-4283-A6F5-DB2A61C1A62C}" type="pres">
      <dgm:prSet presAssocID="{B83B843D-881E-4286-A0BF-E9124553DE7D}" presName="composite3" presStyleCnt="0"/>
      <dgm:spPr/>
    </dgm:pt>
    <dgm:pt modelId="{61E4EA8B-7110-4DA3-AB9D-0DB0A7DB87C9}" type="pres">
      <dgm:prSet presAssocID="{B83B843D-881E-4286-A0BF-E9124553DE7D}" presName="background3" presStyleLbl="node3" presStyleIdx="2" presStyleCnt="4"/>
      <dgm:spPr/>
    </dgm:pt>
    <dgm:pt modelId="{2380913D-CABF-4695-A50A-27F57E500B86}" type="pres">
      <dgm:prSet presAssocID="{B83B843D-881E-4286-A0BF-E9124553DE7D}" presName="text3" presStyleLbl="fgAcc3" presStyleIdx="2" presStyleCnt="4" custLinFactNeighborX="-31657" custLinFactNeighborY="-7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8F2595-FB9E-447F-B144-7488D4B218D3}" type="pres">
      <dgm:prSet presAssocID="{B83B843D-881E-4286-A0BF-E9124553DE7D}" presName="hierChild4" presStyleCnt="0"/>
      <dgm:spPr/>
    </dgm:pt>
    <dgm:pt modelId="{C35D9333-E01B-47F5-BA81-C98436F3E165}" type="pres">
      <dgm:prSet presAssocID="{9AA6457C-F460-4FCB-975C-1932214B2E2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D6A69FE-0DC7-4DB1-BA91-AEA6AD4B7B87}" type="pres">
      <dgm:prSet presAssocID="{4161E44D-6FA3-49E6-8859-372CD33077B7}" presName="hierRoot3" presStyleCnt="0"/>
      <dgm:spPr/>
    </dgm:pt>
    <dgm:pt modelId="{DED16855-F75A-460B-ACE3-CF56F557AB19}" type="pres">
      <dgm:prSet presAssocID="{4161E44D-6FA3-49E6-8859-372CD33077B7}" presName="composite3" presStyleCnt="0"/>
      <dgm:spPr/>
    </dgm:pt>
    <dgm:pt modelId="{2DAA7A21-207A-427B-B185-01552FA2407C}" type="pres">
      <dgm:prSet presAssocID="{4161E44D-6FA3-49E6-8859-372CD33077B7}" presName="background3" presStyleLbl="node3" presStyleIdx="3" presStyleCnt="4"/>
      <dgm:spPr/>
    </dgm:pt>
    <dgm:pt modelId="{74193E1B-DD5A-44A5-9703-0DAAF13FEAE2}" type="pres">
      <dgm:prSet presAssocID="{4161E44D-6FA3-49E6-8859-372CD33077B7}" presName="text3" presStyleLbl="fgAcc3" presStyleIdx="3" presStyleCnt="4" custScaleX="118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D0205-AC1E-4F11-9D2D-4C21D4B8BB9C}" type="pres">
      <dgm:prSet presAssocID="{4161E44D-6FA3-49E6-8859-372CD33077B7}" presName="hierChild4" presStyleCnt="0"/>
      <dgm:spPr/>
    </dgm:pt>
  </dgm:ptLst>
  <dgm:cxnLst>
    <dgm:cxn modelId="{81066A9A-0E0E-468B-BB17-C1D4B30DBD6F}" type="presOf" srcId="{8B49A627-89BE-4C88-9DAB-FBD3C0B1F292}" destId="{586EB7A4-DE82-4635-A205-DFEFB1C6F79C}" srcOrd="0" destOrd="0" presId="urn:microsoft.com/office/officeart/2005/8/layout/hierarchy1"/>
    <dgm:cxn modelId="{598EB51C-685D-4417-94C8-2608F4F41C69}" type="presOf" srcId="{9AA6457C-F460-4FCB-975C-1932214B2E22}" destId="{C35D9333-E01B-47F5-BA81-C98436F3E165}" srcOrd="0" destOrd="0" presId="urn:microsoft.com/office/officeart/2005/8/layout/hierarchy1"/>
    <dgm:cxn modelId="{D0F2027E-A12C-4263-BDCF-456B20FE7DAB}" type="presOf" srcId="{FF95C0A2-51EB-4FC2-AED8-C646AFE20BDC}" destId="{DB268630-0042-491F-ACE9-14820A1B32FE}" srcOrd="0" destOrd="0" presId="urn:microsoft.com/office/officeart/2005/8/layout/hierarchy1"/>
    <dgm:cxn modelId="{1784FA44-ACA0-4696-BC85-C7DC840FEB77}" type="presOf" srcId="{4161E44D-6FA3-49E6-8859-372CD33077B7}" destId="{74193E1B-DD5A-44A5-9703-0DAAF13FEAE2}" srcOrd="0" destOrd="0" presId="urn:microsoft.com/office/officeart/2005/8/layout/hierarchy1"/>
    <dgm:cxn modelId="{88F07F9C-3279-4E86-A316-1C164660693D}" srcId="{E5A13BE4-957E-436D-889E-983544DB2204}" destId="{1C417B1F-1313-4D8B-AE87-A1A57184A0AF}" srcOrd="0" destOrd="0" parTransId="{7C599556-9F5E-45E2-B5E4-D0AF60443E33}" sibTransId="{9BE151AA-8D72-48D7-850C-022AA83A7C07}"/>
    <dgm:cxn modelId="{BBBDB780-7220-4155-B38D-DB381ABF9D67}" type="presOf" srcId="{8C943FB0-DC7C-46A4-BA79-14C7B650695E}" destId="{F0092523-77DB-484A-B14E-70EE1288F1FC}" srcOrd="0" destOrd="0" presId="urn:microsoft.com/office/officeart/2005/8/layout/hierarchy1"/>
    <dgm:cxn modelId="{638ECAB3-9EDB-4073-9A61-625A1DF5B7DD}" type="presOf" srcId="{B14DA391-7C93-4BB7-8CC6-3AAB1F3C24DA}" destId="{DDFD14CF-0193-4DFA-8467-9484ED98934A}" srcOrd="0" destOrd="0" presId="urn:microsoft.com/office/officeart/2005/8/layout/hierarchy1"/>
    <dgm:cxn modelId="{ADD64C89-A61C-4F5E-9B44-74C9A2AD5D36}" srcId="{E5A13BE4-957E-436D-889E-983544DB2204}" destId="{93ABFDC5-BD1D-43B2-B4A7-1FD7FB6FD308}" srcOrd="2" destOrd="0" parTransId="{FF95C0A2-51EB-4FC2-AED8-C646AFE20BDC}" sibTransId="{BAEC8770-8F70-41CB-8730-DB931DC7A89C}"/>
    <dgm:cxn modelId="{AA5D3BB4-27ED-4485-A876-2F241BAF7FEA}" type="presOf" srcId="{E5A13BE4-957E-436D-889E-983544DB2204}" destId="{581137E8-8A5D-4C61-A3CC-CBAD4F25BB4F}" srcOrd="0" destOrd="0" presId="urn:microsoft.com/office/officeart/2005/8/layout/hierarchy1"/>
    <dgm:cxn modelId="{1933E9D4-500F-451D-92D8-AA7DD4503C92}" srcId="{93ABFDC5-BD1D-43B2-B4A7-1FD7FB6FD308}" destId="{4161E44D-6FA3-49E6-8859-372CD33077B7}" srcOrd="1" destOrd="0" parTransId="{9AA6457C-F460-4FCB-975C-1932214B2E22}" sibTransId="{39A0E647-A5D3-4166-B250-30DCEB513923}"/>
    <dgm:cxn modelId="{CADEBF3B-663B-4732-A768-5DC89F7E6EF8}" srcId="{ABF626CB-84CD-40C2-B9C7-2DB33E77DDFC}" destId="{E5A13BE4-957E-436D-889E-983544DB2204}" srcOrd="0" destOrd="0" parTransId="{53B98901-BAE5-41DC-8F5E-99DD8FA1A5A4}" sibTransId="{3E38E894-83D1-458E-85FF-82D23507C7D4}"/>
    <dgm:cxn modelId="{F4EB10E3-B38F-47F4-91FA-3645F7ADC199}" type="presOf" srcId="{3D9D1907-94D4-4A76-9656-5690ACD6F1D4}" destId="{091EB4CA-8088-47EA-B1D6-31941B451539}" srcOrd="0" destOrd="0" presId="urn:microsoft.com/office/officeart/2005/8/layout/hierarchy1"/>
    <dgm:cxn modelId="{C34B593E-EEA5-4FBD-8EAD-3C0E139B3AFC}" srcId="{1C417B1F-1313-4D8B-AE87-A1A57184A0AF}" destId="{3D9D1907-94D4-4A76-9656-5690ACD6F1D4}" srcOrd="0" destOrd="0" parTransId="{B14DA391-7C93-4BB7-8CC6-3AAB1F3C24DA}" sibTransId="{A1C281F2-C2EA-4958-A6F8-27C8ECB34E3B}"/>
    <dgm:cxn modelId="{66BA6E06-CD7C-4311-B07C-58708521C750}" srcId="{1C417B1F-1313-4D8B-AE87-A1A57184A0AF}" destId="{6B808FD0-B6BE-4EF4-8CED-8CF5049DC2AD}" srcOrd="1" destOrd="0" parTransId="{1986CE57-1E4C-4E50-91FE-BDF464940164}" sibTransId="{7C7DF1F7-FBFF-4B46-B443-CECDA0763A34}"/>
    <dgm:cxn modelId="{32BC2C8B-06CF-4882-AD43-48B28463AC64}" type="presOf" srcId="{ABF626CB-84CD-40C2-B9C7-2DB33E77DDFC}" destId="{E136FCF1-B931-4328-A37A-17642514CFE4}" srcOrd="0" destOrd="0" presId="urn:microsoft.com/office/officeart/2005/8/layout/hierarchy1"/>
    <dgm:cxn modelId="{19687F62-5303-49B9-95CF-9CD5CBA3FD5A}" type="presOf" srcId="{6B808FD0-B6BE-4EF4-8CED-8CF5049DC2AD}" destId="{62F5B410-6437-4468-951C-6E623BBD79EB}" srcOrd="0" destOrd="0" presId="urn:microsoft.com/office/officeart/2005/8/layout/hierarchy1"/>
    <dgm:cxn modelId="{185618F6-8CEF-4FF1-83F6-32AF61248BBF}" srcId="{93ABFDC5-BD1D-43B2-B4A7-1FD7FB6FD308}" destId="{B83B843D-881E-4286-A0BF-E9124553DE7D}" srcOrd="0" destOrd="0" parTransId="{1E2502A6-C4C6-4DE4-B30B-FCB435A4BCC6}" sibTransId="{F1B67077-FB1C-4D9C-9328-DAC5F73A02A2}"/>
    <dgm:cxn modelId="{D5AFC748-50FA-4E9F-AD8A-08657D954E53}" srcId="{E5A13BE4-957E-436D-889E-983544DB2204}" destId="{8C943FB0-DC7C-46A4-BA79-14C7B650695E}" srcOrd="1" destOrd="0" parTransId="{8B49A627-89BE-4C88-9DAB-FBD3C0B1F292}" sibTransId="{C1D59FBF-4A6A-4543-84DE-6DB72E6CBCBD}"/>
    <dgm:cxn modelId="{49C14649-04B6-4049-85C1-014EA79E5F86}" type="presOf" srcId="{B83B843D-881E-4286-A0BF-E9124553DE7D}" destId="{2380913D-CABF-4695-A50A-27F57E500B86}" srcOrd="0" destOrd="0" presId="urn:microsoft.com/office/officeart/2005/8/layout/hierarchy1"/>
    <dgm:cxn modelId="{763E2661-AFAD-4C2C-8E0F-86EE2541950B}" type="presOf" srcId="{93ABFDC5-BD1D-43B2-B4A7-1FD7FB6FD308}" destId="{41BF13F9-A326-48CA-A044-3E15B043F2C5}" srcOrd="0" destOrd="0" presId="urn:microsoft.com/office/officeart/2005/8/layout/hierarchy1"/>
    <dgm:cxn modelId="{EF90C224-C92B-4CBB-BD8B-73FBF3F6E6DE}" type="presOf" srcId="{7C599556-9F5E-45E2-B5E4-D0AF60443E33}" destId="{E72313CC-E5B8-44A5-9002-1612FBF0B3C5}" srcOrd="0" destOrd="0" presId="urn:microsoft.com/office/officeart/2005/8/layout/hierarchy1"/>
    <dgm:cxn modelId="{23C758C5-DE91-4098-956E-E94C53BEA4F3}" type="presOf" srcId="{1C417B1F-1313-4D8B-AE87-A1A57184A0AF}" destId="{8A2A4D4C-43B3-4A2C-8501-0E4A8EEA4A32}" srcOrd="0" destOrd="0" presId="urn:microsoft.com/office/officeart/2005/8/layout/hierarchy1"/>
    <dgm:cxn modelId="{D57DDD13-7CDB-418C-91F6-50867D88E102}" type="presOf" srcId="{1986CE57-1E4C-4E50-91FE-BDF464940164}" destId="{FA13DEC7-D5A2-48C0-B73D-8C3F3AD69C99}" srcOrd="0" destOrd="0" presId="urn:microsoft.com/office/officeart/2005/8/layout/hierarchy1"/>
    <dgm:cxn modelId="{442565CA-23F6-4018-940A-29798F2B68A3}" type="presOf" srcId="{1E2502A6-C4C6-4DE4-B30B-FCB435A4BCC6}" destId="{F1D99384-2A71-475E-9489-8734919460EE}" srcOrd="0" destOrd="0" presId="urn:microsoft.com/office/officeart/2005/8/layout/hierarchy1"/>
    <dgm:cxn modelId="{132FB8FB-16C5-4458-9E00-2F84545AB3DE}" type="presParOf" srcId="{E136FCF1-B931-4328-A37A-17642514CFE4}" destId="{D6C42AC2-E60C-4073-BBF2-E23AFC4707C2}" srcOrd="0" destOrd="0" presId="urn:microsoft.com/office/officeart/2005/8/layout/hierarchy1"/>
    <dgm:cxn modelId="{65C04619-1732-4C9A-A68D-2506C8F8ABB1}" type="presParOf" srcId="{D6C42AC2-E60C-4073-BBF2-E23AFC4707C2}" destId="{9EFBE09F-6E2D-49DE-9AA3-AB27CEFAF581}" srcOrd="0" destOrd="0" presId="urn:microsoft.com/office/officeart/2005/8/layout/hierarchy1"/>
    <dgm:cxn modelId="{A234FD8F-9B6E-4812-89DC-FE6B3B5B3058}" type="presParOf" srcId="{9EFBE09F-6E2D-49DE-9AA3-AB27CEFAF581}" destId="{87AB8ECF-A0B6-4757-8633-4A11B9D1EB8C}" srcOrd="0" destOrd="0" presId="urn:microsoft.com/office/officeart/2005/8/layout/hierarchy1"/>
    <dgm:cxn modelId="{BC16322A-5F74-439A-A1BB-34BB561C862B}" type="presParOf" srcId="{9EFBE09F-6E2D-49DE-9AA3-AB27CEFAF581}" destId="{581137E8-8A5D-4C61-A3CC-CBAD4F25BB4F}" srcOrd="1" destOrd="0" presId="urn:microsoft.com/office/officeart/2005/8/layout/hierarchy1"/>
    <dgm:cxn modelId="{E936F9D1-86A2-42F9-972C-E16FAD426959}" type="presParOf" srcId="{D6C42AC2-E60C-4073-BBF2-E23AFC4707C2}" destId="{33E05B07-E725-4667-895E-BBB939AE1609}" srcOrd="1" destOrd="0" presId="urn:microsoft.com/office/officeart/2005/8/layout/hierarchy1"/>
    <dgm:cxn modelId="{74BD8B85-83E5-492D-AA53-A2A65647F009}" type="presParOf" srcId="{33E05B07-E725-4667-895E-BBB939AE1609}" destId="{E72313CC-E5B8-44A5-9002-1612FBF0B3C5}" srcOrd="0" destOrd="0" presId="urn:microsoft.com/office/officeart/2005/8/layout/hierarchy1"/>
    <dgm:cxn modelId="{E1CB3389-4C3A-409E-AE7F-BC04F4D18F04}" type="presParOf" srcId="{33E05B07-E725-4667-895E-BBB939AE1609}" destId="{F08AB1C0-9940-4CBB-8136-B107DCFF87A8}" srcOrd="1" destOrd="0" presId="urn:microsoft.com/office/officeart/2005/8/layout/hierarchy1"/>
    <dgm:cxn modelId="{E600B156-CF23-4B1C-9794-C771A8D49422}" type="presParOf" srcId="{F08AB1C0-9940-4CBB-8136-B107DCFF87A8}" destId="{CB9EC1E0-1380-49B4-90BD-E19B70E5841D}" srcOrd="0" destOrd="0" presId="urn:microsoft.com/office/officeart/2005/8/layout/hierarchy1"/>
    <dgm:cxn modelId="{858CCA96-0486-45AC-9BE8-CC4208E2290E}" type="presParOf" srcId="{CB9EC1E0-1380-49B4-90BD-E19B70E5841D}" destId="{287BF0BA-ED05-4FCA-BC71-733998D40C92}" srcOrd="0" destOrd="0" presId="urn:microsoft.com/office/officeart/2005/8/layout/hierarchy1"/>
    <dgm:cxn modelId="{0EA73F6B-5638-4917-B0D5-480BDFEC9369}" type="presParOf" srcId="{CB9EC1E0-1380-49B4-90BD-E19B70E5841D}" destId="{8A2A4D4C-43B3-4A2C-8501-0E4A8EEA4A32}" srcOrd="1" destOrd="0" presId="urn:microsoft.com/office/officeart/2005/8/layout/hierarchy1"/>
    <dgm:cxn modelId="{969BC364-E8BD-4B8D-ABBC-DDA1731441D3}" type="presParOf" srcId="{F08AB1C0-9940-4CBB-8136-B107DCFF87A8}" destId="{D3FEBF54-0620-4849-A1F1-3EA32E00A1AF}" srcOrd="1" destOrd="0" presId="urn:microsoft.com/office/officeart/2005/8/layout/hierarchy1"/>
    <dgm:cxn modelId="{4EC363D6-CCD2-4D58-9B5E-FC5FAE307587}" type="presParOf" srcId="{D3FEBF54-0620-4849-A1F1-3EA32E00A1AF}" destId="{DDFD14CF-0193-4DFA-8467-9484ED98934A}" srcOrd="0" destOrd="0" presId="urn:microsoft.com/office/officeart/2005/8/layout/hierarchy1"/>
    <dgm:cxn modelId="{C67F0C35-B6AF-404A-BBDE-D7B2AA252FBD}" type="presParOf" srcId="{D3FEBF54-0620-4849-A1F1-3EA32E00A1AF}" destId="{AB79AA12-44A4-43C1-A4C4-E60F94214F59}" srcOrd="1" destOrd="0" presId="urn:microsoft.com/office/officeart/2005/8/layout/hierarchy1"/>
    <dgm:cxn modelId="{70C23B7B-0CA9-43F3-B8BF-3D1168B36AE8}" type="presParOf" srcId="{AB79AA12-44A4-43C1-A4C4-E60F94214F59}" destId="{E580CBA4-D38B-4FDB-9E08-4EE09555410F}" srcOrd="0" destOrd="0" presId="urn:microsoft.com/office/officeart/2005/8/layout/hierarchy1"/>
    <dgm:cxn modelId="{3C362C02-18BF-4EB8-9045-C27A51CC6404}" type="presParOf" srcId="{E580CBA4-D38B-4FDB-9E08-4EE09555410F}" destId="{D0440382-D834-4142-B46A-47E31E8F806C}" srcOrd="0" destOrd="0" presId="urn:microsoft.com/office/officeart/2005/8/layout/hierarchy1"/>
    <dgm:cxn modelId="{95E8557F-29D3-4969-B80F-9E22E5A05163}" type="presParOf" srcId="{E580CBA4-D38B-4FDB-9E08-4EE09555410F}" destId="{091EB4CA-8088-47EA-B1D6-31941B451539}" srcOrd="1" destOrd="0" presId="urn:microsoft.com/office/officeart/2005/8/layout/hierarchy1"/>
    <dgm:cxn modelId="{1D42E5A5-6989-440D-A48C-8BD41D8F18CB}" type="presParOf" srcId="{AB79AA12-44A4-43C1-A4C4-E60F94214F59}" destId="{9F7F5AD4-45DA-4C87-8B49-151AF1BE0D7C}" srcOrd="1" destOrd="0" presId="urn:microsoft.com/office/officeart/2005/8/layout/hierarchy1"/>
    <dgm:cxn modelId="{D2EB444D-0C4C-42E8-B9FA-8CC9F7DCE10B}" type="presParOf" srcId="{D3FEBF54-0620-4849-A1F1-3EA32E00A1AF}" destId="{FA13DEC7-D5A2-48C0-B73D-8C3F3AD69C99}" srcOrd="2" destOrd="0" presId="urn:microsoft.com/office/officeart/2005/8/layout/hierarchy1"/>
    <dgm:cxn modelId="{48FD1D91-9342-4FDB-90FB-D9FCFBBADED3}" type="presParOf" srcId="{D3FEBF54-0620-4849-A1F1-3EA32E00A1AF}" destId="{762CBBE9-6EB3-41D7-9BF5-3477338DDB29}" srcOrd="3" destOrd="0" presId="urn:microsoft.com/office/officeart/2005/8/layout/hierarchy1"/>
    <dgm:cxn modelId="{21448A39-1328-43AB-985A-D432BEC06C48}" type="presParOf" srcId="{762CBBE9-6EB3-41D7-9BF5-3477338DDB29}" destId="{99B0E238-DC41-461B-A1D9-851FFABD9A93}" srcOrd="0" destOrd="0" presId="urn:microsoft.com/office/officeart/2005/8/layout/hierarchy1"/>
    <dgm:cxn modelId="{072A0E53-1C4C-41EE-A056-913A615A2C28}" type="presParOf" srcId="{99B0E238-DC41-461B-A1D9-851FFABD9A93}" destId="{538B7971-996B-4C97-BDD1-CA121D2B604B}" srcOrd="0" destOrd="0" presId="urn:microsoft.com/office/officeart/2005/8/layout/hierarchy1"/>
    <dgm:cxn modelId="{814BD90E-778F-4E46-B557-86BDEB0D4FE9}" type="presParOf" srcId="{99B0E238-DC41-461B-A1D9-851FFABD9A93}" destId="{62F5B410-6437-4468-951C-6E623BBD79EB}" srcOrd="1" destOrd="0" presId="urn:microsoft.com/office/officeart/2005/8/layout/hierarchy1"/>
    <dgm:cxn modelId="{8B852F2E-4B0E-4EAC-B47B-DF271F88539A}" type="presParOf" srcId="{762CBBE9-6EB3-41D7-9BF5-3477338DDB29}" destId="{FD0B2748-7547-4373-9615-71435364C39D}" srcOrd="1" destOrd="0" presId="urn:microsoft.com/office/officeart/2005/8/layout/hierarchy1"/>
    <dgm:cxn modelId="{2A23C39A-3FE3-4A8F-B439-65C1EAFAC144}" type="presParOf" srcId="{33E05B07-E725-4667-895E-BBB939AE1609}" destId="{586EB7A4-DE82-4635-A205-DFEFB1C6F79C}" srcOrd="2" destOrd="0" presId="urn:microsoft.com/office/officeart/2005/8/layout/hierarchy1"/>
    <dgm:cxn modelId="{A8EB2403-45D3-4914-88A1-879C98B9D917}" type="presParOf" srcId="{33E05B07-E725-4667-895E-BBB939AE1609}" destId="{048E9F0C-0A3D-4998-A9E8-B2ECA770EC66}" srcOrd="3" destOrd="0" presId="urn:microsoft.com/office/officeart/2005/8/layout/hierarchy1"/>
    <dgm:cxn modelId="{C3075C65-961F-4B27-9A08-75F04B8C7FCD}" type="presParOf" srcId="{048E9F0C-0A3D-4998-A9E8-B2ECA770EC66}" destId="{A92A4206-5BB1-4F5F-96E9-AA5F1502DE82}" srcOrd="0" destOrd="0" presId="urn:microsoft.com/office/officeart/2005/8/layout/hierarchy1"/>
    <dgm:cxn modelId="{9B61274A-7158-4983-94BB-6782FFC46BEC}" type="presParOf" srcId="{A92A4206-5BB1-4F5F-96E9-AA5F1502DE82}" destId="{9A27D8B8-F1BE-41C9-9E32-F39A9C33E8D4}" srcOrd="0" destOrd="0" presId="urn:microsoft.com/office/officeart/2005/8/layout/hierarchy1"/>
    <dgm:cxn modelId="{29F8E273-91CA-4E2B-BB4A-B89FA71915B7}" type="presParOf" srcId="{A92A4206-5BB1-4F5F-96E9-AA5F1502DE82}" destId="{F0092523-77DB-484A-B14E-70EE1288F1FC}" srcOrd="1" destOrd="0" presId="urn:microsoft.com/office/officeart/2005/8/layout/hierarchy1"/>
    <dgm:cxn modelId="{6867D192-91E8-49D6-96EC-4353CB190D54}" type="presParOf" srcId="{048E9F0C-0A3D-4998-A9E8-B2ECA770EC66}" destId="{486E57A5-7F20-42FE-9CDD-C69201675A98}" srcOrd="1" destOrd="0" presId="urn:microsoft.com/office/officeart/2005/8/layout/hierarchy1"/>
    <dgm:cxn modelId="{A0A876D1-E641-4862-8850-D59E90FB2E16}" type="presParOf" srcId="{33E05B07-E725-4667-895E-BBB939AE1609}" destId="{DB268630-0042-491F-ACE9-14820A1B32FE}" srcOrd="4" destOrd="0" presId="urn:microsoft.com/office/officeart/2005/8/layout/hierarchy1"/>
    <dgm:cxn modelId="{E4A15247-99DF-4588-B8FF-74FF4BD04C8F}" type="presParOf" srcId="{33E05B07-E725-4667-895E-BBB939AE1609}" destId="{C52B49B6-21B0-4B9D-9C3B-D157961B8731}" srcOrd="5" destOrd="0" presId="urn:microsoft.com/office/officeart/2005/8/layout/hierarchy1"/>
    <dgm:cxn modelId="{0722760B-170E-4E42-9640-C5036480C7F8}" type="presParOf" srcId="{C52B49B6-21B0-4B9D-9C3B-D157961B8731}" destId="{862D7D83-72DB-4AAE-8C42-CBA77C12D1DD}" srcOrd="0" destOrd="0" presId="urn:microsoft.com/office/officeart/2005/8/layout/hierarchy1"/>
    <dgm:cxn modelId="{18E93498-3259-40D0-92CF-015BF60BD97A}" type="presParOf" srcId="{862D7D83-72DB-4AAE-8C42-CBA77C12D1DD}" destId="{06548FFE-484C-49D0-AC26-EAE652E6F6DF}" srcOrd="0" destOrd="0" presId="urn:microsoft.com/office/officeart/2005/8/layout/hierarchy1"/>
    <dgm:cxn modelId="{555535FD-2F46-4290-B9FC-2800C24C7E63}" type="presParOf" srcId="{862D7D83-72DB-4AAE-8C42-CBA77C12D1DD}" destId="{41BF13F9-A326-48CA-A044-3E15B043F2C5}" srcOrd="1" destOrd="0" presId="urn:microsoft.com/office/officeart/2005/8/layout/hierarchy1"/>
    <dgm:cxn modelId="{51054BA4-AF7C-43F6-8FEF-8A68C68BBA5E}" type="presParOf" srcId="{C52B49B6-21B0-4B9D-9C3B-D157961B8731}" destId="{708C9F4F-2256-4DB7-BC3A-D524A206230C}" srcOrd="1" destOrd="0" presId="urn:microsoft.com/office/officeart/2005/8/layout/hierarchy1"/>
    <dgm:cxn modelId="{9E11CACE-81DF-476C-AADE-608FA2033DD0}" type="presParOf" srcId="{708C9F4F-2256-4DB7-BC3A-D524A206230C}" destId="{F1D99384-2A71-475E-9489-8734919460EE}" srcOrd="0" destOrd="0" presId="urn:microsoft.com/office/officeart/2005/8/layout/hierarchy1"/>
    <dgm:cxn modelId="{091E3560-2F10-4B71-A48E-9CF2A9D4CB58}" type="presParOf" srcId="{708C9F4F-2256-4DB7-BC3A-D524A206230C}" destId="{2CCD046A-3693-4317-947C-5C35E03C1322}" srcOrd="1" destOrd="0" presId="urn:microsoft.com/office/officeart/2005/8/layout/hierarchy1"/>
    <dgm:cxn modelId="{EFB12212-60EC-46A5-BDA3-2035D4829BB8}" type="presParOf" srcId="{2CCD046A-3693-4317-947C-5C35E03C1322}" destId="{4D0FF0AD-CB9A-4283-A6F5-DB2A61C1A62C}" srcOrd="0" destOrd="0" presId="urn:microsoft.com/office/officeart/2005/8/layout/hierarchy1"/>
    <dgm:cxn modelId="{7A43B9C1-42C6-4C1E-8880-322FD5D9D33D}" type="presParOf" srcId="{4D0FF0AD-CB9A-4283-A6F5-DB2A61C1A62C}" destId="{61E4EA8B-7110-4DA3-AB9D-0DB0A7DB87C9}" srcOrd="0" destOrd="0" presId="urn:microsoft.com/office/officeart/2005/8/layout/hierarchy1"/>
    <dgm:cxn modelId="{FDE91AC2-6C60-4BA9-A7AA-5089478F2E67}" type="presParOf" srcId="{4D0FF0AD-CB9A-4283-A6F5-DB2A61C1A62C}" destId="{2380913D-CABF-4695-A50A-27F57E500B86}" srcOrd="1" destOrd="0" presId="urn:microsoft.com/office/officeart/2005/8/layout/hierarchy1"/>
    <dgm:cxn modelId="{B8A27B05-BD4D-4853-B0F9-B7AC93E31CE2}" type="presParOf" srcId="{2CCD046A-3693-4317-947C-5C35E03C1322}" destId="{408F2595-FB9E-447F-B144-7488D4B218D3}" srcOrd="1" destOrd="0" presId="urn:microsoft.com/office/officeart/2005/8/layout/hierarchy1"/>
    <dgm:cxn modelId="{228E343D-4B59-42DE-8542-059E333DD5B2}" type="presParOf" srcId="{708C9F4F-2256-4DB7-BC3A-D524A206230C}" destId="{C35D9333-E01B-47F5-BA81-C98436F3E165}" srcOrd="2" destOrd="0" presId="urn:microsoft.com/office/officeart/2005/8/layout/hierarchy1"/>
    <dgm:cxn modelId="{6A345BF3-0662-4516-8281-FB51F4FEEF0B}" type="presParOf" srcId="{708C9F4F-2256-4DB7-BC3A-D524A206230C}" destId="{AD6A69FE-0DC7-4DB1-BA91-AEA6AD4B7B87}" srcOrd="3" destOrd="0" presId="urn:microsoft.com/office/officeart/2005/8/layout/hierarchy1"/>
    <dgm:cxn modelId="{F2B8A1D6-598C-4A78-87FD-A24B96528D9D}" type="presParOf" srcId="{AD6A69FE-0DC7-4DB1-BA91-AEA6AD4B7B87}" destId="{DED16855-F75A-460B-ACE3-CF56F557AB19}" srcOrd="0" destOrd="0" presId="urn:microsoft.com/office/officeart/2005/8/layout/hierarchy1"/>
    <dgm:cxn modelId="{277820CD-3A59-4305-929F-D5AB598B00F3}" type="presParOf" srcId="{DED16855-F75A-460B-ACE3-CF56F557AB19}" destId="{2DAA7A21-207A-427B-B185-01552FA2407C}" srcOrd="0" destOrd="0" presId="urn:microsoft.com/office/officeart/2005/8/layout/hierarchy1"/>
    <dgm:cxn modelId="{576C67D7-910E-4495-8ACA-5C929D2AD941}" type="presParOf" srcId="{DED16855-F75A-460B-ACE3-CF56F557AB19}" destId="{74193E1B-DD5A-44A5-9703-0DAAF13FEAE2}" srcOrd="1" destOrd="0" presId="urn:microsoft.com/office/officeart/2005/8/layout/hierarchy1"/>
    <dgm:cxn modelId="{CFA2B439-57E5-42C0-BC8F-20D4CD86468A}" type="presParOf" srcId="{AD6A69FE-0DC7-4DB1-BA91-AEA6AD4B7B87}" destId="{553D0205-AC1E-4F11-9D2D-4C21D4B8BB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D9333-E01B-47F5-BA81-C98436F3E165}">
      <dsp:nvSpPr>
        <dsp:cNvPr id="0" name=""/>
        <dsp:cNvSpPr/>
      </dsp:nvSpPr>
      <dsp:spPr>
        <a:xfrm>
          <a:off x="6159739" y="3591697"/>
          <a:ext cx="915425" cy="34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84"/>
              </a:lnTo>
              <a:lnTo>
                <a:pt x="915425" y="218084"/>
              </a:lnTo>
              <a:lnTo>
                <a:pt x="915425" y="3482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99384-2A71-475E-9489-8734919460EE}">
      <dsp:nvSpPr>
        <dsp:cNvPr id="0" name=""/>
        <dsp:cNvSpPr/>
      </dsp:nvSpPr>
      <dsp:spPr>
        <a:xfrm>
          <a:off x="4784079" y="3591697"/>
          <a:ext cx="1375659" cy="285489"/>
        </a:xfrm>
        <a:custGeom>
          <a:avLst/>
          <a:gdLst/>
          <a:ahLst/>
          <a:cxnLst/>
          <a:rect l="0" t="0" r="0" b="0"/>
          <a:pathLst>
            <a:path>
              <a:moveTo>
                <a:pt x="1375659" y="0"/>
              </a:moveTo>
              <a:lnTo>
                <a:pt x="1375659" y="155308"/>
              </a:lnTo>
              <a:lnTo>
                <a:pt x="0" y="155308"/>
              </a:lnTo>
              <a:lnTo>
                <a:pt x="0" y="28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68630-0042-491F-ACE9-14820A1B32FE}">
      <dsp:nvSpPr>
        <dsp:cNvPr id="0" name=""/>
        <dsp:cNvSpPr/>
      </dsp:nvSpPr>
      <dsp:spPr>
        <a:xfrm>
          <a:off x="3935474" y="1627385"/>
          <a:ext cx="2224265" cy="49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8"/>
              </a:lnTo>
              <a:lnTo>
                <a:pt x="2224265" y="363838"/>
              </a:lnTo>
              <a:lnTo>
                <a:pt x="2224265" y="494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EB7A4-DE82-4635-A205-DFEFB1C6F79C}">
      <dsp:nvSpPr>
        <dsp:cNvPr id="0" name=""/>
        <dsp:cNvSpPr/>
      </dsp:nvSpPr>
      <dsp:spPr>
        <a:xfrm>
          <a:off x="3889754" y="1627385"/>
          <a:ext cx="91440" cy="4335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409"/>
              </a:lnTo>
              <a:lnTo>
                <a:pt x="93779" y="303409"/>
              </a:lnTo>
              <a:lnTo>
                <a:pt x="93779" y="433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3DEC7-D5A2-48C0-B73D-8C3F3AD69C99}">
      <dsp:nvSpPr>
        <dsp:cNvPr id="0" name=""/>
        <dsp:cNvSpPr/>
      </dsp:nvSpPr>
      <dsp:spPr>
        <a:xfrm>
          <a:off x="1736320" y="3598737"/>
          <a:ext cx="849954" cy="39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67"/>
              </a:lnTo>
              <a:lnTo>
                <a:pt x="849954" y="267867"/>
              </a:lnTo>
              <a:lnTo>
                <a:pt x="849954" y="398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D14CF-0193-4DFA-8467-9484ED98934A}">
      <dsp:nvSpPr>
        <dsp:cNvPr id="0" name=""/>
        <dsp:cNvSpPr/>
      </dsp:nvSpPr>
      <dsp:spPr>
        <a:xfrm>
          <a:off x="546487" y="3598737"/>
          <a:ext cx="1189833" cy="392516"/>
        </a:xfrm>
        <a:custGeom>
          <a:avLst/>
          <a:gdLst/>
          <a:ahLst/>
          <a:cxnLst/>
          <a:rect l="0" t="0" r="0" b="0"/>
          <a:pathLst>
            <a:path>
              <a:moveTo>
                <a:pt x="1189833" y="0"/>
              </a:moveTo>
              <a:lnTo>
                <a:pt x="1189833" y="262335"/>
              </a:lnTo>
              <a:lnTo>
                <a:pt x="0" y="262335"/>
              </a:lnTo>
              <a:lnTo>
                <a:pt x="0" y="392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313CC-E5B8-44A5-9002-1612FBF0B3C5}">
      <dsp:nvSpPr>
        <dsp:cNvPr id="0" name=""/>
        <dsp:cNvSpPr/>
      </dsp:nvSpPr>
      <dsp:spPr>
        <a:xfrm>
          <a:off x="1736320" y="1627385"/>
          <a:ext cx="2199153" cy="451214"/>
        </a:xfrm>
        <a:custGeom>
          <a:avLst/>
          <a:gdLst/>
          <a:ahLst/>
          <a:cxnLst/>
          <a:rect l="0" t="0" r="0" b="0"/>
          <a:pathLst>
            <a:path>
              <a:moveTo>
                <a:pt x="2199153" y="0"/>
              </a:moveTo>
              <a:lnTo>
                <a:pt x="2199153" y="321033"/>
              </a:lnTo>
              <a:lnTo>
                <a:pt x="0" y="321033"/>
              </a:lnTo>
              <a:lnTo>
                <a:pt x="0" y="451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B8ECF-A0B6-4757-8633-4A11B9D1EB8C}">
      <dsp:nvSpPr>
        <dsp:cNvPr id="0" name=""/>
        <dsp:cNvSpPr/>
      </dsp:nvSpPr>
      <dsp:spPr>
        <a:xfrm>
          <a:off x="2594511" y="57195"/>
          <a:ext cx="2681925" cy="157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137E8-8A5D-4C61-A3CC-CBAD4F25BB4F}">
      <dsp:nvSpPr>
        <dsp:cNvPr id="0" name=""/>
        <dsp:cNvSpPr/>
      </dsp:nvSpPr>
      <dsp:spPr>
        <a:xfrm>
          <a:off x="2750650" y="205527"/>
          <a:ext cx="2681925" cy="1570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cs typeface="Aharoni" pitchFamily="2" charset="-79"/>
            </a:rPr>
            <a:t>Лесной пожар</a:t>
          </a:r>
        </a:p>
      </dsp:txBody>
      <dsp:txXfrm>
        <a:off x="2750650" y="205527"/>
        <a:ext cx="2681925" cy="1570189"/>
      </dsp:txXfrm>
    </dsp:sp>
    <dsp:sp modelId="{287BF0BA-ED05-4FCA-BC71-733998D40C92}">
      <dsp:nvSpPr>
        <dsp:cNvPr id="0" name=""/>
        <dsp:cNvSpPr/>
      </dsp:nvSpPr>
      <dsp:spPr>
        <a:xfrm>
          <a:off x="590694" y="2078599"/>
          <a:ext cx="2291250" cy="1520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A4D4C-43B3-4A2C-8501-0E4A8EEA4A32}">
      <dsp:nvSpPr>
        <dsp:cNvPr id="0" name=""/>
        <dsp:cNvSpPr/>
      </dsp:nvSpPr>
      <dsp:spPr>
        <a:xfrm>
          <a:off x="746834" y="2226931"/>
          <a:ext cx="2291250" cy="152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Низовые</a:t>
          </a:r>
        </a:p>
      </dsp:txBody>
      <dsp:txXfrm>
        <a:off x="746834" y="2226931"/>
        <a:ext cx="2291250" cy="1520138"/>
      </dsp:txXfrm>
    </dsp:sp>
    <dsp:sp modelId="{D0440382-D834-4142-B46A-47E31E8F806C}">
      <dsp:nvSpPr>
        <dsp:cNvPr id="0" name=""/>
        <dsp:cNvSpPr/>
      </dsp:nvSpPr>
      <dsp:spPr>
        <a:xfrm>
          <a:off x="-156139" y="3991253"/>
          <a:ext cx="1405252" cy="892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B4CA-8088-47EA-B1D6-31941B451539}">
      <dsp:nvSpPr>
        <dsp:cNvPr id="0" name=""/>
        <dsp:cNvSpPr/>
      </dsp:nvSpPr>
      <dsp:spPr>
        <a:xfrm>
          <a:off x="0" y="4139586"/>
          <a:ext cx="1405252" cy="89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Беглые</a:t>
          </a:r>
        </a:p>
      </dsp:txBody>
      <dsp:txXfrm>
        <a:off x="0" y="4139586"/>
        <a:ext cx="1405252" cy="892335"/>
      </dsp:txXfrm>
    </dsp:sp>
    <dsp:sp modelId="{538B7971-996B-4C97-BDD1-CA121D2B604B}">
      <dsp:nvSpPr>
        <dsp:cNvPr id="0" name=""/>
        <dsp:cNvSpPr/>
      </dsp:nvSpPr>
      <dsp:spPr>
        <a:xfrm>
          <a:off x="1719803" y="3996786"/>
          <a:ext cx="1732943" cy="892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B410-6437-4468-951C-6E623BBD79EB}">
      <dsp:nvSpPr>
        <dsp:cNvPr id="0" name=""/>
        <dsp:cNvSpPr/>
      </dsp:nvSpPr>
      <dsp:spPr>
        <a:xfrm>
          <a:off x="1875942" y="4145118"/>
          <a:ext cx="1732943" cy="89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Устойчивые</a:t>
          </a:r>
        </a:p>
      </dsp:txBody>
      <dsp:txXfrm>
        <a:off x="1875942" y="4145118"/>
        <a:ext cx="1732943" cy="892335"/>
      </dsp:txXfrm>
    </dsp:sp>
    <dsp:sp modelId="{9A27D8B8-F1BE-41C9-9E32-F39A9C33E8D4}">
      <dsp:nvSpPr>
        <dsp:cNvPr id="0" name=""/>
        <dsp:cNvSpPr/>
      </dsp:nvSpPr>
      <dsp:spPr>
        <a:xfrm>
          <a:off x="3185413" y="2060975"/>
          <a:ext cx="1596240" cy="892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2523-77DB-484A-B14E-70EE1288F1FC}">
      <dsp:nvSpPr>
        <dsp:cNvPr id="0" name=""/>
        <dsp:cNvSpPr/>
      </dsp:nvSpPr>
      <dsp:spPr>
        <a:xfrm>
          <a:off x="3341552" y="2209307"/>
          <a:ext cx="1596240" cy="89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Подземные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(торфяные)</a:t>
          </a:r>
        </a:p>
      </dsp:txBody>
      <dsp:txXfrm>
        <a:off x="3341552" y="2209307"/>
        <a:ext cx="1596240" cy="892335"/>
      </dsp:txXfrm>
    </dsp:sp>
    <dsp:sp modelId="{06548FFE-484C-49D0-AC26-EAE652E6F6DF}">
      <dsp:nvSpPr>
        <dsp:cNvPr id="0" name=""/>
        <dsp:cNvSpPr/>
      </dsp:nvSpPr>
      <dsp:spPr>
        <a:xfrm>
          <a:off x="5037272" y="2121404"/>
          <a:ext cx="2244933" cy="1470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13F9-A326-48CA-A044-3E15B043F2C5}">
      <dsp:nvSpPr>
        <dsp:cNvPr id="0" name=""/>
        <dsp:cNvSpPr/>
      </dsp:nvSpPr>
      <dsp:spPr>
        <a:xfrm>
          <a:off x="5193412" y="2269736"/>
          <a:ext cx="2244933" cy="1470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Верховые</a:t>
          </a:r>
        </a:p>
      </dsp:txBody>
      <dsp:txXfrm>
        <a:off x="5193412" y="2269736"/>
        <a:ext cx="2244933" cy="1470292"/>
      </dsp:txXfrm>
    </dsp:sp>
    <dsp:sp modelId="{61E4EA8B-7110-4DA3-AB9D-0DB0A7DB87C9}">
      <dsp:nvSpPr>
        <dsp:cNvPr id="0" name=""/>
        <dsp:cNvSpPr/>
      </dsp:nvSpPr>
      <dsp:spPr>
        <a:xfrm>
          <a:off x="4081453" y="3877186"/>
          <a:ext cx="1405252" cy="892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0913D-CABF-4695-A50A-27F57E500B86}">
      <dsp:nvSpPr>
        <dsp:cNvPr id="0" name=""/>
        <dsp:cNvSpPr/>
      </dsp:nvSpPr>
      <dsp:spPr>
        <a:xfrm>
          <a:off x="4237592" y="4025518"/>
          <a:ext cx="1405252" cy="89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Беглые</a:t>
          </a:r>
        </a:p>
      </dsp:txBody>
      <dsp:txXfrm>
        <a:off x="4237592" y="4025518"/>
        <a:ext cx="1405252" cy="892335"/>
      </dsp:txXfrm>
    </dsp:sp>
    <dsp:sp modelId="{2DAA7A21-207A-427B-B185-01552FA2407C}">
      <dsp:nvSpPr>
        <dsp:cNvPr id="0" name=""/>
        <dsp:cNvSpPr/>
      </dsp:nvSpPr>
      <dsp:spPr>
        <a:xfrm>
          <a:off x="6243845" y="3939962"/>
          <a:ext cx="1662639" cy="892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93E1B-DD5A-44A5-9703-0DAAF13FEAE2}">
      <dsp:nvSpPr>
        <dsp:cNvPr id="0" name=""/>
        <dsp:cNvSpPr/>
      </dsp:nvSpPr>
      <dsp:spPr>
        <a:xfrm>
          <a:off x="6399985" y="4088294"/>
          <a:ext cx="1662639" cy="892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Устойчивые</a:t>
          </a:r>
        </a:p>
      </dsp:txBody>
      <dsp:txXfrm>
        <a:off x="6399985" y="4088294"/>
        <a:ext cx="1662639" cy="892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BFA204-7F01-4E46-BE5D-44C213DFD04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C1C88-655F-4D41-8090-43CDC4815E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733256"/>
            <a:ext cx="8458200" cy="8798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Лесные пожары»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458200" cy="651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Отряд юных пожарных «Искорка» представляет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476672"/>
            <a:ext cx="8458200" cy="374441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ап\AppData\Local\Microsoft\Windows\Temporary Internet Files\Content.IE5\KXGBLJ72\MP900422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п\AppData\Local\Microsoft\Windows\Temporary Internet Files\Content.IE5\KXGBLJ72\MC9003907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0485">
            <a:off x="3171244" y="5209518"/>
            <a:ext cx="1941271" cy="12618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60649"/>
            <a:ext cx="7128792" cy="23762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заправлять горючим баки двигателей, использовать неисправные машины, курить или пользоваться открытым огнем вблизи машин, заправляемых </a:t>
            </a:r>
            <a:r>
              <a:rPr lang="ru-RU" dirty="0" smtClean="0"/>
              <a:t>горючим.</a:t>
            </a:r>
            <a:endParaRPr lang="ru-RU" dirty="0"/>
          </a:p>
        </p:txBody>
      </p:sp>
      <p:pic>
        <p:nvPicPr>
          <p:cNvPr id="4" name="Рисунок 3" descr="C:\Users\ап\AppData\Local\Microsoft\Windows\Temporary Internet Files\Content.IE5\O47312SC\MC900433928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8002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708920"/>
            <a:ext cx="36724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;</a:t>
            </a:r>
            <a:r>
              <a:rPr lang="ru-RU" b="1" dirty="0" smtClean="0"/>
              <a:t> </a:t>
            </a:r>
            <a:r>
              <a:rPr lang="ru-RU" sz="3200" b="1" u="sng" dirty="0">
                <a:solidFill>
                  <a:srgbClr val="C00000"/>
                </a:solidFill>
                <a:cs typeface="Aharoni" pitchFamily="2" charset="-79"/>
              </a:rPr>
              <a:t>Виновные в нарушении этих правил несут дисциплинарную, административную или уголовную ответственность!</a:t>
            </a:r>
            <a:endParaRPr lang="ru-RU" sz="3200" u="sng" dirty="0">
              <a:solidFill>
                <a:srgbClr val="C00000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8194" name="Picture 2" descr="C:\Users\ап\AppData\Local\Microsoft\Windows\Temporary Internet Files\Content.IE5\KXGBLJ72\MC9004343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802672" cy="429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п\AppData\Local\Microsoft\Windows\Temporary Internet Files\Content.IE5\O47312SC\MC900433928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339752" y="260648"/>
            <a:ext cx="4680520" cy="936104"/>
          </a:xfrm>
          <a:prstGeom prst="wedgeRoundRectCallout">
            <a:avLst>
              <a:gd name="adj1" fmla="val -68634"/>
              <a:gd name="adj2" fmla="val 87426"/>
              <a:gd name="adj3" fmla="val 16667"/>
            </a:avLst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Уважаемые ребята, знайте, что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ожар легче предотвратить, чем тушить!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ап\AppData\Local\Microsoft\Windows\Temporary Internet Files\Content.IE5\NK2Z2JWE\MC900290899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50760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419872" y="4581128"/>
            <a:ext cx="5724128" cy="2276872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Будьте предельно осторожны с огнем на любой природной территории. Чтобы ваша неаккуратность не стала причиной больших проблем.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ап\AppData\Local\Microsoft\Windows\Temporary Internet Files\Content.IE5\KXGBLJ72\MC900388992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6642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2564904"/>
            <a:ext cx="4788024" cy="1167060"/>
          </a:xfrm>
          <a:prstGeom prst="ribbon2">
            <a:avLst>
              <a:gd name="adj1" fmla="val 12500"/>
              <a:gd name="adj2" fmla="val 7143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24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Телефоны службы спасения: 01, 112 (сотовая связь).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п\AppData\Local\Microsoft\Windows\Temporary Internet Files\Content.IE5\1DCEAIKK\MP90043877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"/>
            <a:ext cx="4355976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1811"/>
            <a:ext cx="4427984" cy="618630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Пожары – опасная чрезвычайная ситуация.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 этой теме не можем мы быть безучастными.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Огонь сметает все на своем пути –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Вовремя эту опасность предотврати!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этого нужны умения и знания!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20641931">
            <a:off x="3739063" y="4929818"/>
            <a:ext cx="5185469" cy="14773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всем за внимание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п\AppData\Local\Microsoft\Windows\Temporary Internet Files\Content.IE5\NK2Z2JWE\MP900430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2730847" cy="37235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491608" cy="65973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Лес – это основа стабилизации экологической обстановки страны, это главный источник кислорода, естественный « живой» фильтр, очищающий атмосферу от диоксида углерода и вредных газов. Реки и озера он предохраняет от заиливания и осушения, а почву - от эрозии. Сберечь его - это задача всех.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ап\AppData\Local\Microsoft\Windows\Temporary Internet Files\Content.IE5\1DCEAIKK\MP9004011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6312" cy="3121152"/>
          </a:xfrm>
          <a:prstGeom prst="rect">
            <a:avLst/>
          </a:prstGeom>
          <a:noFill/>
        </p:spPr>
      </p:pic>
      <p:pic>
        <p:nvPicPr>
          <p:cNvPr id="2051" name="Picture 3" descr="C:\Users\ап\AppData\Local\Microsoft\Windows\Temporary Internet Files\Content.IE5\O47312SC\MP9004013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6409"/>
            <a:ext cx="3131591" cy="31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п\AppData\Local\Microsoft\Windows\Temporary Internet Files\Content.IE5\KXGBLJ72\MC9001049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136" y="1340768"/>
            <a:ext cx="5689224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57200"/>
            <a:ext cx="5499720" cy="36198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Лесной пожар </a:t>
            </a:r>
            <a:r>
              <a:rPr lang="ru-RU" b="1" dirty="0" smtClean="0"/>
              <a:t>- самый страшный враг леса. Возникший вдруг огонь уничтожает всё живое.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668072" cy="574746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908720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2736304"/>
          </a:xfrm>
        </p:spPr>
        <p:txBody>
          <a:bodyPr/>
          <a:lstStyle/>
          <a:p>
            <a:r>
              <a:rPr lang="ru-RU" b="1" u="sng" dirty="0" smtClean="0"/>
              <a:t>Низовые пожары</a:t>
            </a:r>
            <a:r>
              <a:rPr lang="ru-RU" dirty="0" smtClean="0"/>
              <a:t> (90%)- горят нижние части деревьев, трав, валежника, пни, корни. Скорость распространения - от 1 до 3 метров в минуту; высота пламени – от 0,5 до 1,5 метров.</a:t>
            </a:r>
          </a:p>
          <a:p>
            <a:endParaRPr lang="ru-RU" dirty="0"/>
          </a:p>
        </p:txBody>
      </p:sp>
      <p:pic>
        <p:nvPicPr>
          <p:cNvPr id="4098" name="Picture 2" descr="C:\Users\ап\AppData\Local\Microsoft\Windows\Temporary Internet Files\Content.IE5\1DCEAIKK\MP9002899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1872208"/>
          </a:xfrm>
        </p:spPr>
        <p:txBody>
          <a:bodyPr/>
          <a:lstStyle/>
          <a:p>
            <a:r>
              <a:rPr lang="ru-RU" b="1" u="sng" dirty="0" smtClean="0"/>
              <a:t>Верховой беглый пожар</a:t>
            </a:r>
            <a:r>
              <a:rPr lang="ru-RU" dirty="0" smtClean="0"/>
              <a:t> возможен при сильном ветре. Скорость – от 5 до 100 метров в минуту.</a:t>
            </a:r>
          </a:p>
          <a:p>
            <a:endParaRPr lang="ru-RU" dirty="0"/>
          </a:p>
        </p:txBody>
      </p:sp>
      <p:pic>
        <p:nvPicPr>
          <p:cNvPr id="5122" name="Picture 2" descr="C:\Users\ап\AppData\Local\Microsoft\Windows\Temporary Internet Files\Content.IE5\O47312SC\MP9004000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09566"/>
            <a:ext cx="6637744" cy="4423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1"/>
            <a:ext cx="4779640" cy="6669359"/>
          </a:xfrm>
        </p:spPr>
        <p:txBody>
          <a:bodyPr>
            <a:normAutofit fontScale="92500"/>
          </a:bodyPr>
          <a:lstStyle/>
          <a:p>
            <a:r>
              <a:rPr lang="ru-RU" b="1" u="sng" dirty="0" smtClean="0"/>
              <a:t>Торфяные пожары</a:t>
            </a:r>
            <a:r>
              <a:rPr lang="ru-RU" dirty="0" smtClean="0"/>
              <a:t> движутся медленно- до нескольких метров в сутки. Они опасны неожиданными прорывами огня из подземного очага и тем, что кромка его не всегда заметна и можно провалиться в прогоревший торф. Признак подземного пожара – земля горячая, из почвы идет дым.</a:t>
            </a:r>
            <a:endParaRPr lang="ru-RU" dirty="0"/>
          </a:p>
        </p:txBody>
      </p:sp>
      <p:pic>
        <p:nvPicPr>
          <p:cNvPr id="6148" name="Picture 4" descr="C:\Users\ап\AppData\Local\Microsoft\Windows\Temporary Internet Files\Content.IE5\1DCEAIKK\MP900422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348880"/>
            <a:ext cx="5931768" cy="3731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Ввиду начала </a:t>
            </a:r>
            <a:r>
              <a:rPr lang="ru-RU" dirty="0" smtClean="0"/>
              <a:t>пожароопасного сезона </a:t>
            </a:r>
            <a:r>
              <a:rPr lang="ru-RU" dirty="0" smtClean="0"/>
              <a:t>обращаем </a:t>
            </a:r>
            <a:r>
              <a:rPr lang="ru-RU" dirty="0" smtClean="0"/>
              <a:t>внимание на </a:t>
            </a:r>
            <a:r>
              <a:rPr lang="ru-RU" dirty="0" smtClean="0"/>
              <a:t>меры пожарной безопасности. </a:t>
            </a:r>
            <a:r>
              <a:rPr lang="ru-RU" b="1" u="sng" dirty="0" smtClean="0">
                <a:solidFill>
                  <a:srgbClr val="C00000"/>
                </a:solidFill>
              </a:rPr>
              <a:t>В лесу недопустимо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пользоваться открытым огнем;</a:t>
            </a:r>
            <a:endParaRPr lang="ru-RU" dirty="0"/>
          </a:p>
        </p:txBody>
      </p:sp>
      <p:pic>
        <p:nvPicPr>
          <p:cNvPr id="4" name="Рисунок 3" descr="C:\Users\ап\AppData\Local\Microsoft\Windows\Temporary Internet Files\Content.IE5\O47312SC\MC900433928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908720"/>
            <a:ext cx="3131841" cy="34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987824" y="620688"/>
            <a:ext cx="3960440" cy="1273150"/>
          </a:xfrm>
          <a:prstGeom prst="wedgeRoundRectCallout">
            <a:avLst>
              <a:gd name="adj1" fmla="val -68634"/>
              <a:gd name="adj2" fmla="val 8742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Помни!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8424936" cy="66693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выжигать траву под деревьями, на лесных полянах, прогалинах, а также стерню на полях, в лесу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разводить костры в хвойных молодняках, на торфяниках, лесосеках, в местах с сухой травой, под кронами деревьев, а также на участках поврежденного </a:t>
            </a:r>
            <a:r>
              <a:rPr lang="ru-RU" dirty="0" smtClean="0"/>
              <a:t>леса;</a:t>
            </a:r>
          </a:p>
          <a:p>
            <a:pPr lvl="0"/>
            <a:r>
              <a:rPr lang="ru-RU" dirty="0" smtClean="0"/>
              <a:t>оставлять промасленный или пропитанный горючими веществами обтирочный материал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оставлять бутылки или осколки стекла, так как они способны сработать как зажигательные линз;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ап\AppData\Local\Microsoft\Windows\Temporary Internet Files\Content.IE5\O47312SC\MC900433928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52536" y="0"/>
            <a:ext cx="18002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401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«Лесные пожары» </vt:lpstr>
      <vt:lpstr>Слайд 2</vt:lpstr>
      <vt:lpstr>Лесной пожар - самый страшный враг леса. Возникший вдруг огонь уничтожает всё живое.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«Лесные пожары» </dc:title>
  <dc:creator>ап</dc:creator>
  <cp:lastModifiedBy>ап</cp:lastModifiedBy>
  <cp:revision>1</cp:revision>
  <dcterms:created xsi:type="dcterms:W3CDTF">2014-10-06T17:27:43Z</dcterms:created>
  <dcterms:modified xsi:type="dcterms:W3CDTF">2014-10-06T18:33:22Z</dcterms:modified>
</cp:coreProperties>
</file>