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6" r:id="rId9"/>
    <p:sldId id="264" r:id="rId10"/>
    <p:sldId id="268" r:id="rId11"/>
    <p:sldId id="269" r:id="rId12"/>
    <p:sldId id="265" r:id="rId13"/>
    <p:sldId id="271" r:id="rId14"/>
    <p:sldId id="272" r:id="rId15"/>
    <p:sldId id="276" r:id="rId16"/>
    <p:sldId id="278" r:id="rId17"/>
    <p:sldId id="283" r:id="rId18"/>
    <p:sldId id="284" r:id="rId19"/>
    <p:sldId id="285" r:id="rId20"/>
    <p:sldId id="286" r:id="rId21"/>
    <p:sldId id="288" r:id="rId22"/>
    <p:sldId id="289" r:id="rId23"/>
    <p:sldId id="290" r:id="rId24"/>
    <p:sldId id="29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78EB90-54F2-4FA6-920C-C12AA435539C}" type="datetimeFigureOut">
              <a:rPr lang="ru-RU" smtClean="0"/>
              <a:pPr/>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4EAA48-A36C-46C9-9C3C-3E7137761A9A}" type="slidenum">
              <a:rPr lang="ru-RU" smtClean="0"/>
              <a:pPr/>
              <a:t>‹#›</a:t>
            </a:fld>
            <a:endParaRPr lang="ru-RU"/>
          </a:p>
        </p:txBody>
      </p:sp>
    </p:spTree>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8EB90-54F2-4FA6-920C-C12AA435539C}" type="datetimeFigureOut">
              <a:rPr lang="ru-RU" smtClean="0"/>
              <a:pPr/>
              <a:t>04.06.2014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EAA48-A36C-46C9-9C3C-3E7137761A9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l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upercook.ru/"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upercook.ru/"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642918"/>
            <a:ext cx="7772400" cy="2957532"/>
          </a:xfrm>
          <a:effectLst>
            <a:glow rad="228600">
              <a:schemeClr val="accent3">
                <a:satMod val="175000"/>
                <a:alpha val="40000"/>
              </a:schemeClr>
            </a:glow>
          </a:effectLst>
          <a:scene3d>
            <a:camera prst="orthographicFront"/>
            <a:lightRig rig="threePt" dir="t"/>
          </a:scene3d>
          <a:sp3d>
            <a:bevelT w="165100" prst="coolSlant"/>
          </a:sp3d>
        </p:spPr>
        <p:txBody>
          <a:bodyPr>
            <a:normAutofit/>
          </a:bodyPr>
          <a:lstStyle/>
          <a:p>
            <a:r>
              <a:rPr lang="ru-RU" sz="6600" b="1" dirty="0" smtClean="0">
                <a:solidFill>
                  <a:schemeClr val="bg2">
                    <a:lumMod val="10000"/>
                  </a:schemeClr>
                </a:solidFill>
                <a:latin typeface="Times New Roman" pitchFamily="18" charset="0"/>
                <a:cs typeface="Times New Roman" pitchFamily="18" charset="0"/>
              </a:rPr>
              <a:t>айсинг</a:t>
            </a:r>
            <a:endParaRPr lang="ru-RU" sz="6600" b="1" dirty="0">
              <a:solidFill>
                <a:schemeClr val="bg2">
                  <a:lumMod val="1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pPr algn="l"/>
            <a:r>
              <a:rPr lang="ru-RU" sz="2400" dirty="0" smtClean="0"/>
              <a:t>Разработала: ГАУ КО ПОО «Колледжа сервиса и туризма»</a:t>
            </a:r>
            <a:r>
              <a:rPr lang="en-US" sz="2400" dirty="0" smtClean="0"/>
              <a:t> </a:t>
            </a:r>
            <a:r>
              <a:rPr lang="ru-RU" sz="2400" dirty="0" smtClean="0"/>
              <a:t>мастер производственного обучения Макеева Ирина Владимировна</a:t>
            </a:r>
            <a:endParaRPr lang="ru-RU" sz="2400" dirty="0"/>
          </a:p>
        </p:txBody>
      </p:sp>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285884"/>
          </a:xfrm>
        </p:spPr>
        <p:txBody>
          <a:bodyPr>
            <a:normAutofit fontScale="90000"/>
          </a:bodyPr>
          <a:lstStyle/>
          <a:p>
            <a:r>
              <a:rPr lang="ru-RU" sz="2700" dirty="0"/>
              <a:t>Сушка отсаженных изделий из айсинга при комнатной температуре в течение 1-2 дней.</a:t>
            </a:r>
            <a:r>
              <a:rPr lang="ru-RU" dirty="0"/>
              <a:t/>
            </a:r>
            <a:br>
              <a:rPr lang="ru-RU" dirty="0"/>
            </a:br>
            <a:r>
              <a:rPr lang="ru-RU" dirty="0"/>
              <a:t> </a:t>
            </a:r>
            <a:br>
              <a:rPr lang="ru-RU" dirty="0"/>
            </a:br>
            <a:endParaRPr lang="ru-RU" dirty="0"/>
          </a:p>
        </p:txBody>
      </p:sp>
      <p:pic>
        <p:nvPicPr>
          <p:cNvPr id="5" name="Содержимое 4" descr="http://supercook.ru/decoration/images-pryanik/korn-icing-03.jpg"/>
          <p:cNvPicPr>
            <a:picLocks noGrp="1"/>
          </p:cNvPicPr>
          <p:nvPr>
            <p:ph sz="half" idx="1"/>
          </p:nvPr>
        </p:nvPicPr>
        <p:blipFill>
          <a:blip r:embed="rId2" cstate="print"/>
          <a:srcRect/>
          <a:stretch>
            <a:fillRect/>
          </a:stretch>
        </p:blipFill>
        <p:spPr bwMode="auto">
          <a:xfrm>
            <a:off x="457200" y="2348706"/>
            <a:ext cx="4038600" cy="3794938"/>
          </a:xfrm>
          <a:prstGeom prst="rect">
            <a:avLst/>
          </a:prstGeom>
          <a:noFill/>
          <a:ln w="9525">
            <a:noFill/>
            <a:miter lim="800000"/>
            <a:headEnd/>
            <a:tailEnd/>
          </a:ln>
        </p:spPr>
      </p:pic>
      <p:pic>
        <p:nvPicPr>
          <p:cNvPr id="6" name="Содержимое 5" descr="http://supercook.ru/decoration/images-pryanik/korn-icing-04.jpg"/>
          <p:cNvPicPr>
            <a:picLocks noGrp="1"/>
          </p:cNvPicPr>
          <p:nvPr>
            <p:ph sz="half" idx="2"/>
          </p:nvPr>
        </p:nvPicPr>
        <p:blipFill>
          <a:blip r:embed="rId3" cstate="print"/>
          <a:srcRect/>
          <a:stretch>
            <a:fillRect/>
          </a:stretch>
        </p:blipFill>
        <p:spPr bwMode="auto">
          <a:xfrm>
            <a:off x="4648200" y="2348706"/>
            <a:ext cx="4038600" cy="3794938"/>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7758138" cy="774720"/>
          </a:xfrm>
        </p:spPr>
        <p:txBody>
          <a:bodyPr>
            <a:normAutofit fontScale="90000"/>
          </a:bodyPr>
          <a:lstStyle/>
          <a:p>
            <a:r>
              <a:rPr lang="ru-RU" sz="2800" dirty="0"/>
              <a:t>Готовая просохшая снежинка становится достаточно твердой.</a:t>
            </a:r>
            <a:br>
              <a:rPr lang="ru-RU" sz="2800" dirty="0"/>
            </a:br>
            <a:r>
              <a:rPr lang="ru-RU" sz="2800" dirty="0"/>
              <a:t> </a:t>
            </a:r>
            <a:br>
              <a:rPr lang="ru-RU" sz="2800" dirty="0"/>
            </a:br>
            <a:endParaRPr lang="ru-RU" sz="2800" dirty="0"/>
          </a:p>
        </p:txBody>
      </p:sp>
      <p:pic>
        <p:nvPicPr>
          <p:cNvPr id="3" name="Рисунок 2" descr="http://supercook.ru/decoration/images-pryanik/korn-icing-05.jpg"/>
          <p:cNvPicPr/>
          <p:nvPr/>
        </p:nvPicPr>
        <p:blipFill>
          <a:blip r:embed="rId2" cstate="print"/>
          <a:srcRect/>
          <a:stretch>
            <a:fillRect/>
          </a:stretch>
        </p:blipFill>
        <p:spPr bwMode="auto">
          <a:xfrm>
            <a:off x="928662" y="1785926"/>
            <a:ext cx="7500990" cy="464347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p:txBody>
          <a:bodyPr/>
          <a:lstStyle/>
          <a:p>
            <a:r>
              <a:rPr lang="ru-RU" dirty="0"/>
              <a:t>Сначала белым айсингом были сделаны по трафарету контуры, затем они заполняются цветным айсингом.</a:t>
            </a:r>
          </a:p>
          <a:p>
            <a:endParaRPr lang="ru-RU" dirty="0"/>
          </a:p>
        </p:txBody>
      </p:sp>
      <p:pic>
        <p:nvPicPr>
          <p:cNvPr id="5" name="Содержимое 4" descr="http://supercook.ru/decoration/images-pryanik/korn-icing-06.jpg"/>
          <p:cNvPicPr>
            <a:picLocks noGrp="1"/>
          </p:cNvPicPr>
          <p:nvPr>
            <p:ph sz="half" idx="1"/>
          </p:nvPr>
        </p:nvPicPr>
        <p:blipFill>
          <a:blip r:embed="rId2" cstate="print"/>
          <a:srcRect/>
          <a:stretch>
            <a:fillRect/>
          </a:stretch>
        </p:blipFill>
        <p:spPr bwMode="auto">
          <a:xfrm>
            <a:off x="457200" y="1643050"/>
            <a:ext cx="4038600" cy="4500594"/>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fontScale="90000"/>
          </a:bodyPr>
          <a:lstStyle/>
          <a:p>
            <a:r>
              <a:rPr lang="ru-RU" sz="2700" dirty="0"/>
              <a:t>Сушка разноцветных бабочек из айсинга на искривленной поверхности разворота книги для получения объемных </a:t>
            </a:r>
            <a:r>
              <a:rPr lang="ru-RU" sz="2700" dirty="0" smtClean="0"/>
              <a:t>изделий.</a:t>
            </a:r>
            <a:br>
              <a:rPr lang="ru-RU" sz="2700" dirty="0" smtClean="0"/>
            </a:br>
            <a:r>
              <a:rPr lang="ru-RU" sz="2700" dirty="0"/>
              <a:t>Сушка разноцветного изделия из айсинга на плоскости.</a:t>
            </a:r>
            <a:r>
              <a:rPr lang="ru-RU" sz="2000" dirty="0"/>
              <a:t/>
            </a:r>
            <a:br>
              <a:rPr lang="ru-RU" sz="2000" dirty="0"/>
            </a:br>
            <a:endParaRPr lang="ru-RU" sz="2400" dirty="0"/>
          </a:p>
        </p:txBody>
      </p:sp>
      <p:pic>
        <p:nvPicPr>
          <p:cNvPr id="4" name="Содержимое 3" descr="http://supercook.ru/decoration/images-pryanik/korn-icing-08.jpg"/>
          <p:cNvPicPr>
            <a:picLocks noGrp="1"/>
          </p:cNvPicPr>
          <p:nvPr>
            <p:ph idx="1"/>
          </p:nvPr>
        </p:nvPicPr>
        <p:blipFill>
          <a:blip r:embed="rId2" cstate="print"/>
          <a:srcRect/>
          <a:stretch>
            <a:fillRect/>
          </a:stretch>
        </p:blipFill>
        <p:spPr bwMode="auto">
          <a:xfrm>
            <a:off x="785786" y="2071678"/>
            <a:ext cx="3833834" cy="3143272"/>
          </a:xfrm>
          <a:prstGeom prst="rect">
            <a:avLst/>
          </a:prstGeom>
          <a:noFill/>
          <a:ln w="9525">
            <a:noFill/>
            <a:miter lim="800000"/>
            <a:headEnd/>
            <a:tailEnd/>
          </a:ln>
        </p:spPr>
      </p:pic>
      <p:pic>
        <p:nvPicPr>
          <p:cNvPr id="5" name="Рисунок 4" descr="http://supercook.ru/decoration/images-pryanik/korn-icing-07.jpg"/>
          <p:cNvPicPr/>
          <p:nvPr/>
        </p:nvPicPr>
        <p:blipFill>
          <a:blip r:embed="rId3" cstate="print"/>
          <a:srcRect/>
          <a:stretch>
            <a:fillRect/>
          </a:stretch>
        </p:blipFill>
        <p:spPr bwMode="auto">
          <a:xfrm>
            <a:off x="4572000" y="2928934"/>
            <a:ext cx="4190996" cy="357187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2071702"/>
          </a:xfrm>
        </p:spPr>
        <p:txBody>
          <a:bodyPr>
            <a:normAutofit fontScale="90000"/>
          </a:bodyPr>
          <a:lstStyle/>
          <a:p>
            <a:r>
              <a:rPr lang="ru-RU" sz="2000" dirty="0"/>
              <a:t>Высушенные украшения из розового айсинга. </a:t>
            </a:r>
            <a:br>
              <a:rPr lang="ru-RU" sz="2000" dirty="0"/>
            </a:br>
            <a:r>
              <a:rPr lang="ru-RU" sz="2000" dirty="0"/>
              <a:t>Корона высушена на пленке, уложенной на лежащую на боку цилиндрическую банку. Украшающие сахарные бусинки помещены на айсинг сразу после его отсадки. После сушки короны незадолго до подачи ее на стол на нее можно отсадить "бриллианты" из капелек густо сваренного прозрачного бесцветного желе.</a:t>
            </a:r>
            <a:br>
              <a:rPr lang="ru-RU" sz="2000" dirty="0"/>
            </a:br>
            <a:r>
              <a:rPr lang="ru-RU" sz="2000" dirty="0"/>
              <a:t> </a:t>
            </a:r>
            <a:br>
              <a:rPr lang="ru-RU" sz="2000" dirty="0"/>
            </a:br>
            <a:endParaRPr lang="ru-RU" sz="2000" dirty="0"/>
          </a:p>
        </p:txBody>
      </p:sp>
      <p:pic>
        <p:nvPicPr>
          <p:cNvPr id="4" name="Содержимое 3" descr="http://supercook.ru/decoration/images-pryanik/korn-icing-08a.jpg"/>
          <p:cNvPicPr>
            <a:picLocks noGrp="1"/>
          </p:cNvPicPr>
          <p:nvPr>
            <p:ph idx="1"/>
          </p:nvPr>
        </p:nvPicPr>
        <p:blipFill>
          <a:blip r:embed="rId2" cstate="print"/>
          <a:srcRect/>
          <a:stretch>
            <a:fillRect/>
          </a:stretch>
        </p:blipFill>
        <p:spPr bwMode="auto">
          <a:xfrm>
            <a:off x="1400791" y="2143125"/>
            <a:ext cx="6342417" cy="3983038"/>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14348" y="4929198"/>
            <a:ext cx="7929618" cy="1571636"/>
          </a:xfrm>
        </p:spPr>
        <p:txBody>
          <a:bodyPr>
            <a:normAutofit fontScale="77500" lnSpcReduction="20000"/>
          </a:bodyPr>
          <a:lstStyle/>
          <a:p>
            <a:pPr algn="ctr"/>
            <a:r>
              <a:rPr lang="ru-RU" sz="2200" dirty="0"/>
              <a:t>Украшение айсингом фужеров для новобрачных. </a:t>
            </a:r>
            <a:br>
              <a:rPr lang="ru-RU" sz="2200" dirty="0"/>
            </a:br>
            <a:r>
              <a:rPr lang="ru-RU" sz="2200" dirty="0"/>
              <a:t>Айсинг наносится красивыми кружевами на число вымытое стекло бокалов. </a:t>
            </a:r>
            <a:br>
              <a:rPr lang="ru-RU" sz="2200" dirty="0"/>
            </a:br>
            <a:r>
              <a:rPr lang="ru-RU" sz="2200" dirty="0"/>
              <a:t>Бокалы устанавливаются на подарочный торт и подаются новобрачным, которые тут же пьют из них шампанское. </a:t>
            </a:r>
            <a:br>
              <a:rPr lang="ru-RU" sz="2200" dirty="0"/>
            </a:br>
            <a:r>
              <a:rPr lang="ru-RU" sz="2200" dirty="0"/>
              <a:t>После использования бокалов, айсинг смывается водой.</a:t>
            </a:r>
          </a:p>
          <a:p>
            <a:pPr algn="ctr"/>
            <a:r>
              <a:rPr lang="ru-RU" sz="2200" dirty="0"/>
              <a:t> </a:t>
            </a:r>
          </a:p>
          <a:p>
            <a:endParaRPr lang="ru-RU" dirty="0"/>
          </a:p>
        </p:txBody>
      </p:sp>
      <p:pic>
        <p:nvPicPr>
          <p:cNvPr id="5" name="Рисунок 4" descr="http://supercook.ru/decoration/images-pryanik/korn-icing-10d.jpg"/>
          <p:cNvPicPr>
            <a:picLocks noGrp="1"/>
          </p:cNvPicPr>
          <p:nvPr>
            <p:ph type="pic" idx="1"/>
          </p:nvPr>
        </p:nvPicPr>
        <p:blipFill>
          <a:blip r:embed="rId2" cstate="print"/>
          <a:srcRect l="4658" r="4658"/>
          <a:stretch>
            <a:fillRect/>
          </a:stretch>
        </p:blipFill>
        <p:spPr bwMode="auto">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Маленькие поделки из цветного айсинга для украшения кондитерских изделий. </a:t>
            </a:r>
          </a:p>
        </p:txBody>
      </p:sp>
      <p:pic>
        <p:nvPicPr>
          <p:cNvPr id="5" name="Содержимое 4" descr="http://supercook.ru/decoration/images-pryanik/korn-icing-11.jpg"/>
          <p:cNvPicPr>
            <a:picLocks noGrp="1"/>
          </p:cNvPicPr>
          <p:nvPr>
            <p:ph sz="half" idx="1"/>
          </p:nvPr>
        </p:nvPicPr>
        <p:blipFill>
          <a:blip r:embed="rId2" cstate="print"/>
          <a:srcRect/>
          <a:stretch>
            <a:fillRect/>
          </a:stretch>
        </p:blipFill>
        <p:spPr bwMode="auto">
          <a:xfrm>
            <a:off x="571472" y="1357298"/>
            <a:ext cx="3810000" cy="2641600"/>
          </a:xfrm>
          <a:prstGeom prst="rect">
            <a:avLst/>
          </a:prstGeom>
          <a:noFill/>
          <a:ln w="9525">
            <a:noFill/>
            <a:miter lim="800000"/>
            <a:headEnd/>
            <a:tailEnd/>
          </a:ln>
        </p:spPr>
      </p:pic>
      <p:pic>
        <p:nvPicPr>
          <p:cNvPr id="6" name="Рисунок 5" descr="http://supercook.ru/decoration/images-pryanik/korn-icing-15.jpg"/>
          <p:cNvPicPr/>
          <p:nvPr/>
        </p:nvPicPr>
        <p:blipFill>
          <a:blip r:embed="rId3" cstate="print"/>
          <a:srcRect/>
          <a:stretch>
            <a:fillRect/>
          </a:stretch>
        </p:blipFill>
        <p:spPr bwMode="auto">
          <a:xfrm>
            <a:off x="642910" y="4000504"/>
            <a:ext cx="3810000" cy="2500306"/>
          </a:xfrm>
          <a:prstGeom prst="rect">
            <a:avLst/>
          </a:prstGeom>
          <a:noFill/>
          <a:ln w="9525">
            <a:noFill/>
            <a:miter lim="800000"/>
            <a:headEnd/>
            <a:tailEnd/>
          </a:ln>
        </p:spPr>
      </p:pic>
      <p:pic>
        <p:nvPicPr>
          <p:cNvPr id="7" name="Содержимое 6" descr="http://supercook.ru/decoration/images-pryanik/korn-icing-16.jpg"/>
          <p:cNvPicPr>
            <a:picLocks noGrp="1"/>
          </p:cNvPicPr>
          <p:nvPr>
            <p:ph sz="half" idx="2"/>
          </p:nvPr>
        </p:nvPicPr>
        <p:blipFill>
          <a:blip r:embed="rId4" cstate="print"/>
          <a:srcRect/>
          <a:stretch>
            <a:fillRect/>
          </a:stretch>
        </p:blipFill>
        <p:spPr bwMode="auto">
          <a:xfrm>
            <a:off x="4648200" y="1714488"/>
            <a:ext cx="4038600" cy="4786346"/>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rgbClr val="FF0000"/>
                </a:solidFill>
              </a:rPr>
              <a:t>Шарики из айсинга</a:t>
            </a:r>
            <a:endParaRPr lang="ru-RU" sz="2800" dirty="0">
              <a:solidFill>
                <a:srgbClr val="FF0000"/>
              </a:solidFill>
            </a:endParaRPr>
          </a:p>
        </p:txBody>
      </p:sp>
      <p:sp>
        <p:nvSpPr>
          <p:cNvPr id="4" name="Текст 3"/>
          <p:cNvSpPr>
            <a:spLocks noGrp="1"/>
          </p:cNvSpPr>
          <p:nvPr>
            <p:ph type="body" sz="half" idx="2"/>
          </p:nvPr>
        </p:nvSpPr>
        <p:spPr/>
        <p:txBody>
          <a:bodyPr>
            <a:normAutofit/>
          </a:bodyPr>
          <a:lstStyle/>
          <a:p>
            <a:pPr algn="ctr"/>
            <a:r>
              <a:rPr lang="ru-RU" sz="2000" dirty="0" smtClean="0"/>
              <a:t>Берём: </a:t>
            </a:r>
            <a:br>
              <a:rPr lang="ru-RU" sz="2000" dirty="0" smtClean="0"/>
            </a:br>
            <a:r>
              <a:rPr lang="ru-RU" sz="2000" dirty="0" smtClean="0"/>
              <a:t>- айсинг, растертый до консистенции пиков, </a:t>
            </a:r>
            <a:br>
              <a:rPr lang="ru-RU" sz="2000" dirty="0" smtClean="0"/>
            </a:br>
            <a:r>
              <a:rPr lang="ru-RU" sz="2000" dirty="0" smtClean="0"/>
              <a:t>- маленькие воздушные шарики, </a:t>
            </a:r>
            <a:br>
              <a:rPr lang="ru-RU" sz="2000" dirty="0" smtClean="0"/>
            </a:br>
            <a:r>
              <a:rPr lang="ru-RU" sz="2000" dirty="0" smtClean="0"/>
              <a:t>- чуточку оливкового масла, </a:t>
            </a:r>
            <a:br>
              <a:rPr lang="ru-RU" sz="2000" dirty="0" smtClean="0"/>
            </a:br>
            <a:r>
              <a:rPr lang="ru-RU" sz="2000" dirty="0" smtClean="0"/>
              <a:t>- нитки для завязывания шариков, </a:t>
            </a:r>
            <a:br>
              <a:rPr lang="ru-RU" sz="2000" dirty="0" smtClean="0"/>
            </a:br>
            <a:r>
              <a:rPr lang="ru-RU" sz="2000" dirty="0" smtClean="0"/>
              <a:t>- кондитерский шприц с насадкой номер 1 или 2. </a:t>
            </a:r>
            <a:br>
              <a:rPr lang="ru-RU" sz="2000" dirty="0" smtClean="0"/>
            </a:br>
            <a:r>
              <a:rPr lang="ru-RU" sz="2000" dirty="0" smtClean="0"/>
              <a:t>И заранее готовим место, куда будем вешать шарики для сушки.</a:t>
            </a:r>
          </a:p>
          <a:p>
            <a:pPr algn="ctr"/>
            <a:endParaRPr lang="ru-RU" sz="2000" dirty="0"/>
          </a:p>
        </p:txBody>
      </p:sp>
      <p:pic>
        <p:nvPicPr>
          <p:cNvPr id="5" name="Содержимое 4" descr="http://supercook.ru/decoration/images-pryanik/sphere-icing-00.jpg"/>
          <p:cNvPicPr>
            <a:picLocks noGrp="1"/>
          </p:cNvPicPr>
          <p:nvPr>
            <p:ph idx="1"/>
          </p:nvPr>
        </p:nvPicPr>
        <p:blipFill>
          <a:blip r:embed="rId2" cstate="print"/>
          <a:srcRect/>
          <a:stretch>
            <a:fillRect/>
          </a:stretch>
        </p:blipFill>
        <p:spPr bwMode="auto">
          <a:xfrm>
            <a:off x="3575050" y="428604"/>
            <a:ext cx="5111750" cy="5643602"/>
          </a:xfrm>
          <a:prstGeom prst="rect">
            <a:avLst/>
          </a:prstGeom>
          <a:noFill/>
          <a:ln w="9525">
            <a:noFill/>
            <a:miter lim="800000"/>
            <a:headEnd/>
            <a:tailEnd/>
          </a:ln>
        </p:spPr>
      </p:pic>
      <p:pic>
        <p:nvPicPr>
          <p:cNvPr id="6" name="Рисунок 5" descr="http://supercook.ru/decoration/images-pryanik/sphere-icing-01.jpg"/>
          <p:cNvPicPr/>
          <p:nvPr/>
        </p:nvPicPr>
        <p:blipFill>
          <a:blip r:embed="rId3" cstate="print"/>
          <a:srcRect/>
          <a:stretch>
            <a:fillRect/>
          </a:stretch>
        </p:blipFill>
        <p:spPr bwMode="auto">
          <a:xfrm>
            <a:off x="5810250" y="4143375"/>
            <a:ext cx="3333750" cy="271462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357166"/>
            <a:ext cx="4040188" cy="1817709"/>
          </a:xfrm>
        </p:spPr>
        <p:txBody>
          <a:bodyPr>
            <a:normAutofit fontScale="92500"/>
          </a:bodyPr>
          <a:lstStyle/>
          <a:p>
            <a:r>
              <a:rPr lang="ru-RU" dirty="0" smtClean="0"/>
              <a:t>Надуваем шары до желаемых размеров и завязываем нитками подлиннее, чтобы потом подвешивать за них для сушки.</a:t>
            </a:r>
            <a:endParaRPr lang="ru-RU" dirty="0"/>
          </a:p>
        </p:txBody>
      </p:sp>
      <p:sp>
        <p:nvSpPr>
          <p:cNvPr id="5" name="Текст 4"/>
          <p:cNvSpPr>
            <a:spLocks noGrp="1"/>
          </p:cNvSpPr>
          <p:nvPr>
            <p:ph type="body" sz="quarter" idx="3"/>
          </p:nvPr>
        </p:nvSpPr>
        <p:spPr>
          <a:xfrm>
            <a:off x="4645025" y="357166"/>
            <a:ext cx="4041775" cy="1817709"/>
          </a:xfrm>
        </p:spPr>
        <p:txBody>
          <a:bodyPr>
            <a:normAutofit fontScale="77500" lnSpcReduction="20000"/>
          </a:bodyPr>
          <a:lstStyle/>
          <a:p>
            <a:r>
              <a:rPr lang="ru-RU" dirty="0" smtClean="0"/>
              <a:t>Каждый шар слегка смазываем оливковым маслом, чтобы после высыхания айсинг легче отлипал от резиновой поверхности. </a:t>
            </a:r>
            <a:br>
              <a:rPr lang="ru-RU" dirty="0" smtClean="0"/>
            </a:br>
            <a:r>
              <a:rPr lang="ru-RU" dirty="0" smtClean="0"/>
              <a:t>Для этого кистью капаем масло на надутый шарик, а потом руками растираем его по всей поверхности.</a:t>
            </a:r>
            <a:endParaRPr lang="ru-RU" dirty="0"/>
          </a:p>
        </p:txBody>
      </p:sp>
      <p:pic>
        <p:nvPicPr>
          <p:cNvPr id="7" name="Содержимое 6" descr="http://supercook.ru/decoration/images-pryanik/sphere-icing-02.jpg"/>
          <p:cNvPicPr>
            <a:picLocks noGrp="1"/>
          </p:cNvPicPr>
          <p:nvPr>
            <p:ph sz="half" idx="2"/>
          </p:nvPr>
        </p:nvPicPr>
        <p:blipFill>
          <a:blip r:embed="rId2" cstate="print"/>
          <a:srcRect/>
          <a:stretch>
            <a:fillRect/>
          </a:stretch>
        </p:blipFill>
        <p:spPr bwMode="auto">
          <a:xfrm>
            <a:off x="810419" y="2285992"/>
            <a:ext cx="3333750" cy="4143403"/>
          </a:xfrm>
          <a:prstGeom prst="rect">
            <a:avLst/>
          </a:prstGeom>
          <a:noFill/>
          <a:ln w="9525">
            <a:noFill/>
            <a:miter lim="800000"/>
            <a:headEnd/>
            <a:tailEnd/>
          </a:ln>
        </p:spPr>
      </p:pic>
      <p:pic>
        <p:nvPicPr>
          <p:cNvPr id="8" name="Содержимое 7" descr="http://supercook.ru/decoration/images-pryanik/sphere-icing-03.jpg"/>
          <p:cNvPicPr>
            <a:picLocks noGrp="1"/>
          </p:cNvPicPr>
          <p:nvPr>
            <p:ph sz="quarter" idx="4"/>
          </p:nvPr>
        </p:nvPicPr>
        <p:blipFill>
          <a:blip r:embed="rId3" cstate="print"/>
          <a:srcRect/>
          <a:stretch>
            <a:fillRect/>
          </a:stretch>
        </p:blipFill>
        <p:spPr bwMode="auto">
          <a:xfrm>
            <a:off x="4786314" y="2285992"/>
            <a:ext cx="3786214" cy="4143404"/>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428604"/>
            <a:ext cx="4040188" cy="2143140"/>
          </a:xfrm>
        </p:spPr>
        <p:txBody>
          <a:bodyPr>
            <a:normAutofit fontScale="70000" lnSpcReduction="20000"/>
          </a:bodyPr>
          <a:lstStyle/>
          <a:p>
            <a:r>
              <a:rPr lang="ru-RU" dirty="0" smtClean="0"/>
              <a:t>Берём шарик за завязанный кончик и начинаем из кондитерского мешочка, через насадку (желательно, 1-го номера для большего изящества) отсаживаем айсингом узор, прокручивая при этом шарик. </a:t>
            </a:r>
            <a:br>
              <a:rPr lang="ru-RU" dirty="0" smtClean="0"/>
            </a:br>
            <a:r>
              <a:rPr lang="ru-RU" dirty="0" smtClean="0"/>
              <a:t>Затем вешаем его на просушку на 10-24 часа, и берем в работу следующий шарик.</a:t>
            </a:r>
            <a:endParaRPr lang="ru-RU" dirty="0"/>
          </a:p>
        </p:txBody>
      </p:sp>
      <p:sp>
        <p:nvSpPr>
          <p:cNvPr id="5" name="Текст 4"/>
          <p:cNvSpPr>
            <a:spLocks noGrp="1"/>
          </p:cNvSpPr>
          <p:nvPr>
            <p:ph type="body" sz="quarter" idx="3"/>
          </p:nvPr>
        </p:nvSpPr>
        <p:spPr>
          <a:xfrm>
            <a:off x="4645025" y="428604"/>
            <a:ext cx="4041775" cy="3000396"/>
          </a:xfrm>
        </p:spPr>
        <p:txBody>
          <a:bodyPr>
            <a:normAutofit fontScale="70000" lnSpcReduction="20000"/>
          </a:bodyPr>
          <a:lstStyle/>
          <a:p>
            <a:r>
              <a:rPr lang="ru-RU" dirty="0" smtClean="0"/>
              <a:t>Берём просохший айсинг-шар осторожно в ладонь и аккуратно чем-нибудь тупым (например, тупой ручкой кисти) тычем в отверстия узора, чтобы полностью отлепить айсинг от стенок шарика. Чтобы шарик легче отделялся от айсинга, желательно, его не слишком сильно надувать. </a:t>
            </a:r>
            <a:br>
              <a:rPr lang="ru-RU" dirty="0" smtClean="0"/>
            </a:br>
            <a:r>
              <a:rPr lang="ru-RU" dirty="0" smtClean="0"/>
              <a:t>Затем прокалываем воздушный шарик. </a:t>
            </a:r>
            <a:br>
              <a:rPr lang="ru-RU" dirty="0" smtClean="0"/>
            </a:br>
            <a:r>
              <a:rPr lang="ru-RU" dirty="0" smtClean="0"/>
              <a:t>ВНИМАНИЕ! Если проткнуть надутый шарик сразу, не отделяя его стенки, то есть очень большая вероятность, что наш шарик из айсинга может поломаться.</a:t>
            </a:r>
            <a:endParaRPr lang="ru-RU" dirty="0"/>
          </a:p>
        </p:txBody>
      </p:sp>
      <p:pic>
        <p:nvPicPr>
          <p:cNvPr id="7" name="Содержимое 6" descr="http://supercook.ru/decoration/images-pryanik/sphere-icing-04.jpg"/>
          <p:cNvPicPr>
            <a:picLocks noGrp="1"/>
          </p:cNvPicPr>
          <p:nvPr>
            <p:ph sz="half" idx="2"/>
          </p:nvPr>
        </p:nvPicPr>
        <p:blipFill>
          <a:blip r:embed="rId2" cstate="print"/>
          <a:srcRect/>
          <a:stretch>
            <a:fillRect/>
          </a:stretch>
        </p:blipFill>
        <p:spPr bwMode="auto">
          <a:xfrm>
            <a:off x="810419" y="2917031"/>
            <a:ext cx="3333750" cy="3726679"/>
          </a:xfrm>
          <a:prstGeom prst="rect">
            <a:avLst/>
          </a:prstGeom>
          <a:noFill/>
          <a:ln w="9525">
            <a:noFill/>
            <a:miter lim="800000"/>
            <a:headEnd/>
            <a:tailEnd/>
          </a:ln>
        </p:spPr>
      </p:pic>
      <p:pic>
        <p:nvPicPr>
          <p:cNvPr id="8" name="Содержимое 7" descr="http://supercook.ru/decoration/images-pryanik/sphere-icing-05.jpg"/>
          <p:cNvPicPr>
            <a:picLocks noGrp="1"/>
          </p:cNvPicPr>
          <p:nvPr>
            <p:ph sz="quarter" idx="4"/>
          </p:nvPr>
        </p:nvPicPr>
        <p:blipFill>
          <a:blip r:embed="rId3" cstate="print"/>
          <a:srcRect/>
          <a:stretch>
            <a:fillRect/>
          </a:stretch>
        </p:blipFill>
        <p:spPr bwMode="auto">
          <a:xfrm>
            <a:off x="5000628" y="3786190"/>
            <a:ext cx="3333750" cy="28194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u="sng" dirty="0">
                <a:solidFill>
                  <a:srgbClr val="FF0000"/>
                </a:solidFill>
              </a:rPr>
              <a:t>Айсингом</a:t>
            </a:r>
            <a:r>
              <a:rPr lang="ru-RU" dirty="0"/>
              <a:t> называется кулинарная смесь, приготовленная из взбитых яичных белков и сахара. </a:t>
            </a:r>
            <a:endParaRPr lang="ru-RU" dirty="0" smtClean="0"/>
          </a:p>
          <a:p>
            <a:r>
              <a:rPr lang="ru-RU" dirty="0" smtClean="0"/>
              <a:t>Ею </a:t>
            </a:r>
            <a:r>
              <a:rPr lang="ru-RU" dirty="0"/>
              <a:t>обычно украшаются и декорируются различные кондитерские изделия. Приготовить айсинг сможет даже не очень опытный кулинар. А вот для того, чтобы сделать из этой помадки шедевр – понадобится опыт и сноровка. Рецепт айсинга, как правило, традиционен, в его составе может меняться только пропорции ингредиентов и используемые красители. </a:t>
            </a:r>
          </a:p>
          <a:p>
            <a:endParaRPr lang="ru-RU" dirty="0"/>
          </a:p>
        </p:txBody>
      </p:sp>
    </p:spTree>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642918"/>
            <a:ext cx="4040188" cy="1531957"/>
          </a:xfrm>
        </p:spPr>
        <p:txBody>
          <a:bodyPr>
            <a:normAutofit lnSpcReduction="10000"/>
          </a:bodyPr>
          <a:lstStyle/>
          <a:p>
            <a:r>
              <a:rPr lang="ru-RU" dirty="0" smtClean="0"/>
              <a:t>Осторожно за нитку извлекаем из изделия оболочку лопнувшего воздушного шарика.</a:t>
            </a:r>
            <a:endParaRPr lang="ru-RU" dirty="0"/>
          </a:p>
        </p:txBody>
      </p:sp>
      <p:sp>
        <p:nvSpPr>
          <p:cNvPr id="5" name="Текст 4"/>
          <p:cNvSpPr>
            <a:spLocks noGrp="1"/>
          </p:cNvSpPr>
          <p:nvPr>
            <p:ph type="body" sz="quarter" idx="3"/>
          </p:nvPr>
        </p:nvSpPr>
        <p:spPr>
          <a:xfrm>
            <a:off x="4645025" y="785794"/>
            <a:ext cx="4041775" cy="1389081"/>
          </a:xfrm>
        </p:spPr>
        <p:txBody>
          <a:bodyPr>
            <a:normAutofit/>
          </a:bodyPr>
          <a:lstStyle/>
          <a:p>
            <a:r>
              <a:rPr lang="ru-RU" dirty="0" smtClean="0"/>
              <a:t>Наш шарик готов к использованию для украшений.</a:t>
            </a:r>
            <a:endParaRPr lang="ru-RU" dirty="0"/>
          </a:p>
        </p:txBody>
      </p:sp>
      <p:pic>
        <p:nvPicPr>
          <p:cNvPr id="7" name="Содержимое 6" descr="http://supercook.ru/decoration/images-pryanik/sphere-icing-06.jpg"/>
          <p:cNvPicPr>
            <a:picLocks noGrp="1"/>
          </p:cNvPicPr>
          <p:nvPr>
            <p:ph sz="half" idx="2"/>
          </p:nvPr>
        </p:nvPicPr>
        <p:blipFill>
          <a:blip r:embed="rId2" cstate="print"/>
          <a:srcRect/>
          <a:stretch>
            <a:fillRect/>
          </a:stretch>
        </p:blipFill>
        <p:spPr bwMode="auto">
          <a:xfrm>
            <a:off x="500034" y="2812256"/>
            <a:ext cx="3786214" cy="3617140"/>
          </a:xfrm>
          <a:prstGeom prst="rect">
            <a:avLst/>
          </a:prstGeom>
          <a:noFill/>
          <a:ln w="9525">
            <a:noFill/>
            <a:miter lim="800000"/>
            <a:headEnd/>
            <a:tailEnd/>
          </a:ln>
        </p:spPr>
      </p:pic>
      <p:pic>
        <p:nvPicPr>
          <p:cNvPr id="8" name="Содержимое 7" descr="http://supercook.ru/decoration/images-pryanik/sphere-icing-07.jpg"/>
          <p:cNvPicPr>
            <a:picLocks noGrp="1"/>
          </p:cNvPicPr>
          <p:nvPr>
            <p:ph sz="quarter" idx="4"/>
          </p:nvPr>
        </p:nvPicPr>
        <p:blipFill>
          <a:blip r:embed="rId3" cstate="print"/>
          <a:srcRect/>
          <a:stretch>
            <a:fillRect/>
          </a:stretch>
        </p:blipFill>
        <p:spPr bwMode="auto">
          <a:xfrm>
            <a:off x="4999037" y="2836068"/>
            <a:ext cx="3333750" cy="3521889"/>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Изделия, склеенные из объемных деталей </a:t>
            </a:r>
            <a:endParaRPr lang="ru-RU" dirty="0"/>
          </a:p>
        </p:txBody>
      </p:sp>
      <p:pic>
        <p:nvPicPr>
          <p:cNvPr id="3" name="Рисунок 2" descr="http://supercook.ru/decoration/images-pryanik/ob-icing-01.jpg"/>
          <p:cNvPicPr/>
          <p:nvPr/>
        </p:nvPicPr>
        <p:blipFill>
          <a:blip r:embed="rId2" cstate="print"/>
          <a:srcRect/>
          <a:stretch>
            <a:fillRect/>
          </a:stretch>
        </p:blipFill>
        <p:spPr bwMode="auto">
          <a:xfrm>
            <a:off x="1071538" y="1500174"/>
            <a:ext cx="7572428" cy="4786346"/>
          </a:xfrm>
          <a:prstGeom prst="rect">
            <a:avLst/>
          </a:prstGeom>
          <a:noFill/>
          <a:ln w="9525">
            <a:noFill/>
            <a:miter lim="800000"/>
            <a:headEnd/>
            <a:tailEnd/>
          </a:ln>
        </p:spPr>
      </p:pic>
      <p:pic>
        <p:nvPicPr>
          <p:cNvPr id="4" name="Рисунок 3" descr="http://supercook.ru/decoration/images-pryanik/ob-icing-02.jpg"/>
          <p:cNvPicPr/>
          <p:nvPr/>
        </p:nvPicPr>
        <p:blipFill>
          <a:blip r:embed="rId3" cstate="print"/>
          <a:srcRect/>
          <a:stretch>
            <a:fillRect/>
          </a:stretch>
        </p:blipFill>
        <p:spPr bwMode="auto">
          <a:xfrm>
            <a:off x="1071538" y="1500174"/>
            <a:ext cx="7572428" cy="4786346"/>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928694"/>
          </a:xfrm>
        </p:spPr>
        <p:txBody>
          <a:bodyPr>
            <a:normAutofit fontScale="90000"/>
          </a:bodyPr>
          <a:lstStyle/>
          <a:p>
            <a:r>
              <a:rPr lang="ru-RU" b="1" dirty="0" smtClean="0">
                <a:hlinkClick r:id="rId2"/>
              </a:rPr>
              <a:t>Рисунки айсингом </a:t>
            </a:r>
            <a:br>
              <a:rPr lang="ru-RU" b="1" dirty="0" smtClean="0">
                <a:hlinkClick r:id="rId2"/>
              </a:rPr>
            </a:br>
            <a:r>
              <a:rPr lang="ru-RU" dirty="0" smtClean="0"/>
              <a:t/>
            </a:r>
            <a:br>
              <a:rPr lang="ru-RU" dirty="0" smtClean="0"/>
            </a:br>
            <a:endParaRPr lang="ru-RU" dirty="0"/>
          </a:p>
        </p:txBody>
      </p:sp>
      <p:pic>
        <p:nvPicPr>
          <p:cNvPr id="4" name="Содержимое 3" descr="http://supercook.ru/decoration/images-pryanik/ris-icing-01.jpg"/>
          <p:cNvPicPr>
            <a:picLocks noGrp="1"/>
          </p:cNvPicPr>
          <p:nvPr>
            <p:ph idx="1"/>
          </p:nvPr>
        </p:nvPicPr>
        <p:blipFill>
          <a:blip r:embed="rId3" cstate="print"/>
          <a:srcRect/>
          <a:stretch>
            <a:fillRect/>
          </a:stretch>
        </p:blipFill>
        <p:spPr bwMode="auto">
          <a:xfrm>
            <a:off x="1000100" y="1214422"/>
            <a:ext cx="7286676" cy="4868084"/>
          </a:xfrm>
          <a:prstGeom prst="rect">
            <a:avLst/>
          </a:prstGeom>
          <a:noFill/>
          <a:ln w="9525">
            <a:noFill/>
            <a:miter lim="800000"/>
            <a:headEnd/>
            <a:tailEnd/>
          </a:ln>
        </p:spPr>
      </p:pic>
      <p:pic>
        <p:nvPicPr>
          <p:cNvPr id="5" name="Рисунок 4" descr="http://supercook.ru/decoration/images-pryanik/ris-icing-02.jpg"/>
          <p:cNvPicPr/>
          <p:nvPr/>
        </p:nvPicPr>
        <p:blipFill>
          <a:blip r:embed="rId4" cstate="print"/>
          <a:srcRect/>
          <a:stretch>
            <a:fillRect/>
          </a:stretch>
        </p:blipFill>
        <p:spPr bwMode="auto">
          <a:xfrm>
            <a:off x="1000100" y="852487"/>
            <a:ext cx="7358114" cy="5648347"/>
          </a:xfrm>
          <a:prstGeom prst="rect">
            <a:avLst/>
          </a:prstGeom>
          <a:noFill/>
          <a:ln w="9525">
            <a:noFill/>
            <a:miter lim="800000"/>
            <a:headEnd/>
            <a:tailEnd/>
          </a:ln>
        </p:spPr>
      </p:pic>
      <p:pic>
        <p:nvPicPr>
          <p:cNvPr id="6" name="Рисунок 5" descr="http://supercook.ru/decoration/images-pryanik/ris-icing-03.jpg"/>
          <p:cNvPicPr/>
          <p:nvPr/>
        </p:nvPicPr>
        <p:blipFill>
          <a:blip r:embed="rId5" cstate="print"/>
          <a:srcRect/>
          <a:stretch>
            <a:fillRect/>
          </a:stretch>
        </p:blipFill>
        <p:spPr bwMode="auto">
          <a:xfrm>
            <a:off x="1428728" y="857232"/>
            <a:ext cx="6643734" cy="5643601"/>
          </a:xfrm>
          <a:prstGeom prst="rect">
            <a:avLst/>
          </a:prstGeom>
          <a:noFill/>
          <a:ln w="9525">
            <a:noFill/>
            <a:miter lim="800000"/>
            <a:headEnd/>
            <a:tailEnd/>
          </a:ln>
        </p:spPr>
      </p:pic>
      <p:pic>
        <p:nvPicPr>
          <p:cNvPr id="7" name="Рисунок 6" descr="http://supercook.ru/decoration/images-pryanik/ris-icing-05.jpg"/>
          <p:cNvPicPr/>
          <p:nvPr/>
        </p:nvPicPr>
        <p:blipFill>
          <a:blip r:embed="rId6" cstate="print"/>
          <a:srcRect/>
          <a:stretch>
            <a:fillRect/>
          </a:stretch>
        </p:blipFill>
        <p:spPr bwMode="auto">
          <a:xfrm>
            <a:off x="1000100" y="857232"/>
            <a:ext cx="7358114" cy="5643602"/>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631844"/>
          </a:xfrm>
        </p:spPr>
        <p:txBody>
          <a:bodyPr>
            <a:normAutofit fontScale="90000"/>
          </a:bodyPr>
          <a:lstStyle/>
          <a:p>
            <a:r>
              <a:rPr lang="ru-RU" b="1" dirty="0" smtClean="0">
                <a:hlinkClick r:id="rId2"/>
              </a:rPr>
              <a:t>Лепные украшения из айсинга </a:t>
            </a:r>
            <a:br>
              <a:rPr lang="ru-RU" b="1" dirty="0" smtClean="0">
                <a:hlinkClick r:id="rId2"/>
              </a:rPr>
            </a:br>
            <a:r>
              <a:rPr lang="ru-RU" dirty="0" smtClean="0"/>
              <a:t/>
            </a:r>
            <a:br>
              <a:rPr lang="ru-RU" dirty="0" smtClean="0"/>
            </a:br>
            <a:endParaRPr lang="ru-RU" dirty="0"/>
          </a:p>
        </p:txBody>
      </p:sp>
      <p:pic>
        <p:nvPicPr>
          <p:cNvPr id="4" name="Содержимое 3" descr="http://supercook.ru/decoration/images-pryanik/lep-icing-01.jpg"/>
          <p:cNvPicPr>
            <a:picLocks noGrp="1"/>
          </p:cNvPicPr>
          <p:nvPr>
            <p:ph idx="1"/>
          </p:nvPr>
        </p:nvPicPr>
        <p:blipFill>
          <a:blip r:embed="rId3" cstate="print"/>
          <a:srcRect/>
          <a:stretch>
            <a:fillRect/>
          </a:stretch>
        </p:blipFill>
        <p:spPr bwMode="auto">
          <a:xfrm>
            <a:off x="642910" y="1000108"/>
            <a:ext cx="6133234" cy="5429288"/>
          </a:xfrm>
          <a:prstGeom prst="rect">
            <a:avLst/>
          </a:prstGeom>
          <a:noFill/>
          <a:ln w="9525">
            <a:noFill/>
            <a:miter lim="800000"/>
            <a:headEnd/>
            <a:tailEnd/>
          </a:ln>
        </p:spPr>
      </p:pic>
      <p:sp>
        <p:nvSpPr>
          <p:cNvPr id="1025" name="Rectangle 1"/>
          <p:cNvSpPr>
            <a:spLocks noChangeArrowheads="1"/>
          </p:cNvSpPr>
          <p:nvPr/>
        </p:nvSpPr>
        <p:spPr bwMode="auto">
          <a:xfrm>
            <a:off x="7072330" y="836762"/>
            <a:ext cx="207167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Айсинг для лепки руками готовят гуще, чем для отсадки из </a:t>
            </a:r>
            <a:r>
              <a:rPr kumimoji="0" lang="ru-RU" b="0" i="0" u="none" strike="noStrike" cap="none" normalizeH="0" baseline="0" dirty="0" err="1" smtClean="0">
                <a:ln>
                  <a:noFill/>
                </a:ln>
                <a:solidFill>
                  <a:srgbClr val="000080"/>
                </a:solidFill>
                <a:effectLst/>
                <a:latin typeface="Arial" pitchFamily="34" charset="0"/>
                <a:ea typeface="Times New Roman" pitchFamily="18" charset="0"/>
                <a:cs typeface="Arial" pitchFamily="34" charset="0"/>
              </a:rPr>
              <a:t>корнетика</a:t>
            </a:r>
            <a:r>
              <a:rPr kumimoji="0" lang="ru-RU"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a:t>
            </a:r>
            <a:r>
              <a:rPr kumimoji="0" lang="ru-RU" b="0" i="0" u="none" strike="noStrike" cap="none" normalizeH="0" baseline="0" dirty="0" smtClean="0">
                <a:ln>
                  <a:noFill/>
                </a:ln>
                <a:solidFill>
                  <a:srgbClr val="000080"/>
                </a:solidFill>
                <a:effectLst/>
                <a:latin typeface="Calibri"/>
                <a:ea typeface="Times New Roman" pitchFamily="18" charset="0"/>
                <a:cs typeface="Arial" pitchFamily="34" charset="0"/>
              </a:rPr>
              <a:t> </a:t>
            </a:r>
            <a:r>
              <a:rPr kumimoji="0" lang="ru-RU"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
            </a:r>
            <a:br>
              <a:rPr kumimoji="0" lang="ru-RU"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br>
            <a:r>
              <a:rPr kumimoji="0" lang="ru-RU"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Чтобы айсинг при лепке не прилипал к рукам, руки смазывают тонким слоем растительного масла, а айсинг </a:t>
            </a:r>
            <a:r>
              <a:rPr kumimoji="0" lang="ru-RU" b="0" i="0" u="none" strike="noStrike" cap="none" normalizeH="0" baseline="0" dirty="0" err="1" smtClean="0">
                <a:ln>
                  <a:noFill/>
                </a:ln>
                <a:solidFill>
                  <a:srgbClr val="000080"/>
                </a:solidFill>
                <a:effectLst/>
                <a:latin typeface="Arial" pitchFamily="34" charset="0"/>
                <a:ea typeface="Times New Roman" pitchFamily="18" charset="0"/>
                <a:cs typeface="Arial" pitchFamily="34" charset="0"/>
              </a:rPr>
              <a:t>подпыляют</a:t>
            </a:r>
            <a:r>
              <a:rPr kumimoji="0" lang="ru-RU"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 сахарной пудрой</a:t>
            </a:r>
            <a:r>
              <a:rPr kumimoji="0" lang="ru-RU" sz="10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endParaRPr>
          </a:p>
        </p:txBody>
      </p:sp>
      <p:pic>
        <p:nvPicPr>
          <p:cNvPr id="6" name="Рисунок 5" descr="http://supercook.ru/decoration/images-pryanik/lep-icing-02.jpg"/>
          <p:cNvPicPr/>
          <p:nvPr/>
        </p:nvPicPr>
        <p:blipFill>
          <a:blip r:embed="rId4" cstate="print"/>
          <a:srcRect/>
          <a:stretch>
            <a:fillRect/>
          </a:stretch>
        </p:blipFill>
        <p:spPr bwMode="auto">
          <a:xfrm>
            <a:off x="642910" y="1000108"/>
            <a:ext cx="6143668" cy="5429288"/>
          </a:xfrm>
          <a:prstGeom prst="rect">
            <a:avLst/>
          </a:prstGeom>
          <a:noFill/>
          <a:ln w="9525">
            <a:noFill/>
            <a:miter lim="800000"/>
            <a:headEnd/>
            <a:tailEnd/>
          </a:ln>
        </p:spPr>
      </p:pic>
      <p:pic>
        <p:nvPicPr>
          <p:cNvPr id="7" name="Рисунок 6" descr="http://supercook.ru/decoration/images-pryanik/lep-icing-03.jpg"/>
          <p:cNvPicPr/>
          <p:nvPr/>
        </p:nvPicPr>
        <p:blipFill>
          <a:blip r:embed="rId5" cstate="print"/>
          <a:srcRect/>
          <a:stretch>
            <a:fillRect/>
          </a:stretch>
        </p:blipFill>
        <p:spPr bwMode="auto">
          <a:xfrm>
            <a:off x="642910" y="1000108"/>
            <a:ext cx="6143668" cy="5429288"/>
          </a:xfrm>
          <a:prstGeom prst="rect">
            <a:avLst/>
          </a:prstGeom>
          <a:noFill/>
          <a:ln w="9525">
            <a:noFill/>
            <a:miter lim="800000"/>
            <a:headEnd/>
            <a:tailEnd/>
          </a:ln>
        </p:spPr>
      </p:pic>
      <p:pic>
        <p:nvPicPr>
          <p:cNvPr id="8" name="Рисунок 7" descr="http://supercook.ru/decoration/images-pryanik/lep-icing-04.jpg"/>
          <p:cNvPicPr/>
          <p:nvPr/>
        </p:nvPicPr>
        <p:blipFill>
          <a:blip r:embed="rId6" cstate="print"/>
          <a:srcRect/>
          <a:stretch>
            <a:fillRect/>
          </a:stretch>
        </p:blipFill>
        <p:spPr bwMode="auto">
          <a:xfrm>
            <a:off x="642910" y="1000108"/>
            <a:ext cx="6143668" cy="5429288"/>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Айсинг - это страшная сила для украшения кондитерских изделий, </a:t>
            </a:r>
            <a:br>
              <a:rPr lang="ru-RU" dirty="0" smtClean="0"/>
            </a:br>
            <a:r>
              <a:rPr lang="ru-RU" dirty="0" smtClean="0"/>
              <a:t>включая всякие пряничные домики и пряничные композиции. </a:t>
            </a:r>
            <a:endParaRPr lang="ru-RU" dirty="0"/>
          </a:p>
        </p:txBody>
      </p:sp>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рецепт</a:t>
            </a:r>
            <a:endParaRPr lang="ru-RU" dirty="0"/>
          </a:p>
        </p:txBody>
      </p:sp>
      <p:sp>
        <p:nvSpPr>
          <p:cNvPr id="3" name="Содержимое 2"/>
          <p:cNvSpPr>
            <a:spLocks noGrp="1"/>
          </p:cNvSpPr>
          <p:nvPr>
            <p:ph sz="half" idx="1"/>
          </p:nvPr>
        </p:nvSpPr>
        <p:spPr/>
        <p:txBody>
          <a:bodyPr/>
          <a:lstStyle/>
          <a:p>
            <a:r>
              <a:rPr lang="ru-RU" b="1" dirty="0"/>
              <a:t>Ингредиенты:</a:t>
            </a:r>
            <a:endParaRPr lang="ru-RU" dirty="0"/>
          </a:p>
          <a:p>
            <a:pPr lvl="0"/>
            <a:r>
              <a:rPr lang="ru-RU" dirty="0"/>
              <a:t>Яичный белок - </a:t>
            </a:r>
            <a:r>
              <a:rPr lang="ru-RU" dirty="0" smtClean="0"/>
              <a:t>16 </a:t>
            </a:r>
            <a:r>
              <a:rPr lang="ru-RU" dirty="0"/>
              <a:t>г</a:t>
            </a:r>
          </a:p>
          <a:p>
            <a:pPr lvl="0"/>
            <a:r>
              <a:rPr lang="ru-RU" dirty="0"/>
              <a:t>Сахарная пудра - 150 </a:t>
            </a:r>
            <a:r>
              <a:rPr lang="ru-RU" dirty="0" smtClean="0"/>
              <a:t>г</a:t>
            </a:r>
            <a:endParaRPr lang="ru-RU" dirty="0"/>
          </a:p>
          <a:p>
            <a:pPr lvl="0"/>
            <a:r>
              <a:rPr lang="ru-RU" dirty="0"/>
              <a:t>Лимонный сок - 3-5 </a:t>
            </a:r>
            <a:r>
              <a:rPr lang="ru-RU" dirty="0" smtClean="0"/>
              <a:t>г</a:t>
            </a:r>
            <a:endParaRPr lang="ru-RU" dirty="0"/>
          </a:p>
          <a:p>
            <a:endParaRPr lang="ru-RU" dirty="0"/>
          </a:p>
        </p:txBody>
      </p:sp>
      <p:pic>
        <p:nvPicPr>
          <p:cNvPr id="5" name="Содержимое 4" descr="Айсинг"/>
          <p:cNvPicPr>
            <a:picLocks noGrp="1"/>
          </p:cNvPicPr>
          <p:nvPr>
            <p:ph sz="half" idx="2"/>
          </p:nvPr>
        </p:nvPicPr>
        <p:blipFill>
          <a:blip r:embed="rId2" cstate="print"/>
          <a:srcRect/>
          <a:stretch>
            <a:fillRect/>
          </a:stretch>
        </p:blipFill>
        <p:spPr bwMode="auto">
          <a:xfrm>
            <a:off x="4714876" y="1785926"/>
            <a:ext cx="3786214" cy="4000527"/>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p:txBody>
          <a:bodyPr/>
          <a:lstStyle/>
          <a:p>
            <a:r>
              <a:rPr lang="ru-RU" dirty="0"/>
              <a:t>Сахарную пудру просеять через сито с мелкими ячейками. В чистой миске смешать сахарную пудру и белок.</a:t>
            </a:r>
          </a:p>
          <a:p>
            <a:endParaRPr lang="ru-RU" dirty="0"/>
          </a:p>
        </p:txBody>
      </p:sp>
      <p:pic>
        <p:nvPicPr>
          <p:cNvPr id="5" name="Содержимое 4" descr="Айсинг"/>
          <p:cNvPicPr>
            <a:picLocks noGrp="1"/>
          </p:cNvPicPr>
          <p:nvPr>
            <p:ph sz="half" idx="1"/>
          </p:nvPr>
        </p:nvPicPr>
        <p:blipFill>
          <a:blip r:embed="rId2" cstate="print"/>
          <a:srcRect/>
          <a:stretch>
            <a:fillRect/>
          </a:stretch>
        </p:blipFill>
        <p:spPr bwMode="auto">
          <a:xfrm>
            <a:off x="500034" y="1071546"/>
            <a:ext cx="3714776" cy="4857784"/>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p:txBody>
          <a:bodyPr/>
          <a:lstStyle/>
          <a:p>
            <a:r>
              <a:rPr lang="ru-RU" dirty="0"/>
              <a:t>Взбивать миксером до пышности и стойкости (около 8 минут).</a:t>
            </a:r>
            <a:br>
              <a:rPr lang="ru-RU" dirty="0"/>
            </a:br>
            <a:r>
              <a:rPr lang="ru-RU" dirty="0"/>
              <a:t>Масса должна увеличиться в объёме в несколько раз.</a:t>
            </a:r>
          </a:p>
          <a:p>
            <a:endParaRPr lang="ru-RU" dirty="0"/>
          </a:p>
        </p:txBody>
      </p:sp>
      <p:pic>
        <p:nvPicPr>
          <p:cNvPr id="5" name="Содержимое 4" descr="Айсинг"/>
          <p:cNvPicPr>
            <a:picLocks noGrp="1"/>
          </p:cNvPicPr>
          <p:nvPr>
            <p:ph sz="half" idx="1"/>
          </p:nvPr>
        </p:nvPicPr>
        <p:blipFill>
          <a:blip r:embed="rId2" cstate="print"/>
          <a:srcRect/>
          <a:stretch>
            <a:fillRect/>
          </a:stretch>
        </p:blipFill>
        <p:spPr bwMode="auto">
          <a:xfrm>
            <a:off x="500034" y="1643050"/>
            <a:ext cx="3643338" cy="4500593"/>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p:txBody>
          <a:bodyPr/>
          <a:lstStyle/>
          <a:p>
            <a:r>
              <a:rPr lang="ru-RU" dirty="0"/>
              <a:t>Добавить лимонный сок. Взбивать еще 2 минуты</a:t>
            </a:r>
          </a:p>
        </p:txBody>
      </p:sp>
      <p:pic>
        <p:nvPicPr>
          <p:cNvPr id="5" name="Содержимое 4" descr="Айсинг"/>
          <p:cNvPicPr>
            <a:picLocks noGrp="1"/>
          </p:cNvPicPr>
          <p:nvPr>
            <p:ph sz="half" idx="1"/>
          </p:nvPr>
        </p:nvPicPr>
        <p:blipFill>
          <a:blip r:embed="rId2" cstate="print"/>
          <a:srcRect/>
          <a:stretch>
            <a:fillRect/>
          </a:stretch>
        </p:blipFill>
        <p:spPr bwMode="auto">
          <a:xfrm>
            <a:off x="642910" y="1643050"/>
            <a:ext cx="3786214" cy="4429156"/>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642918"/>
            <a:ext cx="4038600" cy="5483245"/>
          </a:xfrm>
        </p:spPr>
        <p:txBody>
          <a:bodyPr>
            <a:normAutofit fontScale="85000" lnSpcReduction="10000"/>
          </a:bodyPr>
          <a:lstStyle/>
          <a:p>
            <a:r>
              <a:rPr lang="ru-RU" dirty="0"/>
              <a:t>Наш айсинг готов для изготовления украшений отсадкой из </a:t>
            </a:r>
            <a:r>
              <a:rPr lang="ru-RU" dirty="0" err="1"/>
              <a:t>корнетика</a:t>
            </a:r>
            <a:r>
              <a:rPr lang="ru-RU" dirty="0"/>
              <a:t>. </a:t>
            </a:r>
            <a:br>
              <a:rPr lang="ru-RU" dirty="0"/>
            </a:br>
            <a:r>
              <a:rPr lang="ru-RU" dirty="0"/>
              <a:t/>
            </a:r>
            <a:br>
              <a:rPr lang="ru-RU" dirty="0"/>
            </a:br>
            <a:endParaRPr lang="ru-RU" dirty="0" smtClean="0"/>
          </a:p>
          <a:p>
            <a:r>
              <a:rPr lang="ru-RU" dirty="0" smtClean="0"/>
              <a:t>Если </a:t>
            </a:r>
            <a:r>
              <a:rPr lang="ru-RU" dirty="0"/>
              <a:t>айсинг использовать не сразу после приготовления, то его необходимо покрыть пищевой пленкой, влажной салфеткой или закрыть плотно крышкой для предотвращения образования корочки на поверхности.</a:t>
            </a:r>
          </a:p>
          <a:p>
            <a:endParaRPr lang="ru-RU" dirty="0"/>
          </a:p>
        </p:txBody>
      </p:sp>
      <p:pic>
        <p:nvPicPr>
          <p:cNvPr id="7" name="Содержимое 6" descr="http://supercook.ru/decoration/images-pryanik/prig-icing-05.jpg"/>
          <p:cNvPicPr>
            <a:picLocks noGrp="1"/>
          </p:cNvPicPr>
          <p:nvPr>
            <p:ph sz="half" idx="1"/>
          </p:nvPr>
        </p:nvPicPr>
        <p:blipFill>
          <a:blip r:embed="rId2" cstate="print"/>
          <a:srcRect/>
          <a:stretch>
            <a:fillRect/>
          </a:stretch>
        </p:blipFill>
        <p:spPr bwMode="auto">
          <a:xfrm>
            <a:off x="500034" y="1285860"/>
            <a:ext cx="4071966" cy="4714908"/>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92500" lnSpcReduction="20000"/>
          </a:bodyPr>
          <a:lstStyle/>
          <a:p>
            <a:pPr fontAlgn="base"/>
            <a:r>
              <a:rPr lang="ru-RU" dirty="0"/>
              <a:t>Айсинг (</a:t>
            </a:r>
            <a:r>
              <a:rPr lang="ru-RU" dirty="0" err="1"/>
              <a:t>Royal</a:t>
            </a:r>
            <a:r>
              <a:rPr lang="ru-RU" dirty="0"/>
              <a:t> </a:t>
            </a:r>
            <a:r>
              <a:rPr lang="ru-RU" dirty="0" err="1"/>
              <a:t>Icing</a:t>
            </a:r>
            <a:r>
              <a:rPr lang="ru-RU" dirty="0"/>
              <a:t>) — белковая рисовальная масса, её не используют в качестве крема, а только для изготовления объёмных украшений. Изготавливают шаблоны, рисуют узоры, получаются кружева сладкие и съедобные :), потом высушивают и хранят в коробках от конфет или в пластмассовых в сухом месте. Айсинг боится влаги и нельзя хранить в холодильнике. Так же не дружит со сметанным, сливочным кремом</a:t>
            </a:r>
            <a:r>
              <a:rPr lang="ru-RU" dirty="0" smtClean="0"/>
              <a:t>. Такие </a:t>
            </a:r>
            <a:r>
              <a:rPr lang="ru-RU" dirty="0"/>
              <a:t>украшения можно сажать только на белковый крем или шоколадную глазурь, мастики.</a:t>
            </a:r>
          </a:p>
          <a:p>
            <a:pPr fontAlgn="base"/>
            <a:r>
              <a:rPr lang="ru-RU" dirty="0"/>
              <a:t>Так же айсинг можно купить готовый.</a:t>
            </a:r>
          </a:p>
          <a:p>
            <a:endParaRPr lang="ru-RU" dirty="0"/>
          </a:p>
        </p:txBody>
      </p:sp>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a:t>Снежинка из айсинга </a:t>
            </a:r>
          </a:p>
        </p:txBody>
      </p:sp>
      <p:pic>
        <p:nvPicPr>
          <p:cNvPr id="5" name="Содержимое 4" descr="http://supercook.ru/decoration/images-pryanik/korn-icing-01.jpg"/>
          <p:cNvPicPr>
            <a:picLocks noGrp="1"/>
          </p:cNvPicPr>
          <p:nvPr>
            <p:ph sz="half" idx="1"/>
          </p:nvPr>
        </p:nvPicPr>
        <p:blipFill>
          <a:blip r:embed="rId2" cstate="print"/>
          <a:srcRect/>
          <a:stretch>
            <a:fillRect/>
          </a:stretch>
        </p:blipFill>
        <p:spPr bwMode="auto">
          <a:xfrm>
            <a:off x="500034" y="1071546"/>
            <a:ext cx="4038600" cy="3028950"/>
          </a:xfrm>
          <a:prstGeom prst="rect">
            <a:avLst/>
          </a:prstGeom>
          <a:noFill/>
          <a:ln w="9525">
            <a:noFill/>
            <a:miter lim="800000"/>
            <a:headEnd/>
            <a:tailEnd/>
          </a:ln>
        </p:spPr>
      </p:pic>
      <p:sp>
        <p:nvSpPr>
          <p:cNvPr id="4097" name="Rectangle 1"/>
          <p:cNvSpPr>
            <a:spLocks noChangeArrowheads="1"/>
          </p:cNvSpPr>
          <p:nvPr/>
        </p:nvSpPr>
        <p:spPr bwMode="auto">
          <a:xfrm>
            <a:off x="285720" y="4288590"/>
            <a:ext cx="435771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1. Начало отсадки айсинга из </a:t>
            </a:r>
            <a:r>
              <a:rPr kumimoji="0" lang="ru-RU" b="0" i="0" u="none" strike="noStrike" cap="none" normalizeH="0" baseline="0" dirty="0" err="1" smtClean="0">
                <a:ln>
                  <a:noFill/>
                </a:ln>
                <a:solidFill>
                  <a:srgbClr val="000080"/>
                </a:solidFill>
                <a:effectLst/>
                <a:latin typeface="Arial" pitchFamily="34" charset="0"/>
                <a:ea typeface="Times New Roman" pitchFamily="18" charset="0"/>
                <a:cs typeface="Arial" pitchFamily="34" charset="0"/>
              </a:rPr>
              <a:t>корнетика</a:t>
            </a:r>
            <a:r>
              <a:rPr kumimoji="0" lang="ru-RU"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 на слегка смазанную оливковым (не подсолнечным! - см. выше) маслом полиэтиленовую пленку по подложенному снизу трафарету из детской книжки-раскраски.</a:t>
            </a:r>
            <a:endParaRPr kumimoji="0" lang="ru-RU" b="0" i="0" u="none" strike="noStrike" cap="none" normalizeH="0" baseline="0" dirty="0" smtClean="0">
              <a:ln>
                <a:noFill/>
              </a:ln>
              <a:solidFill>
                <a:schemeClr val="tx1"/>
              </a:solidFill>
              <a:effectLst/>
              <a:latin typeface="Arial" pitchFamily="34" charset="0"/>
            </a:endParaRPr>
          </a:p>
        </p:txBody>
      </p:sp>
      <p:pic>
        <p:nvPicPr>
          <p:cNvPr id="7" name="Содержимое 6" descr="http://supercook.ru/decoration/images-pryanik/korn-icing-02.jpg"/>
          <p:cNvPicPr>
            <a:picLocks noGrp="1"/>
          </p:cNvPicPr>
          <p:nvPr>
            <p:ph sz="half" idx="2"/>
          </p:nvPr>
        </p:nvPicPr>
        <p:blipFill>
          <a:blip r:embed="rId3" cstate="print"/>
          <a:srcRect/>
          <a:stretch>
            <a:fillRect/>
          </a:stretch>
        </p:blipFill>
        <p:spPr bwMode="auto">
          <a:xfrm>
            <a:off x="4714876" y="3286124"/>
            <a:ext cx="4038600" cy="3028950"/>
          </a:xfrm>
          <a:prstGeom prst="rect">
            <a:avLst/>
          </a:prstGeom>
          <a:noFill/>
          <a:ln w="9525">
            <a:noFill/>
            <a:miter lim="800000"/>
            <a:headEnd/>
            <a:tailEnd/>
          </a:ln>
        </p:spPr>
      </p:pic>
      <p:sp>
        <p:nvSpPr>
          <p:cNvPr id="8" name="Прямоугольник 7"/>
          <p:cNvSpPr/>
          <p:nvPr/>
        </p:nvSpPr>
        <p:spPr>
          <a:xfrm>
            <a:off x="4929190" y="1643051"/>
            <a:ext cx="3429024" cy="830997"/>
          </a:xfrm>
          <a:prstGeom prst="rect">
            <a:avLst/>
          </a:prstGeom>
        </p:spPr>
        <p:txBody>
          <a:bodyPr wrap="square">
            <a:spAutoFit/>
          </a:bodyPr>
          <a:lstStyle/>
          <a:p>
            <a:r>
              <a:rPr lang="ru-RU" sz="2400" dirty="0"/>
              <a:t>2. Завершение отсадки айсинга для снежинки.</a:t>
            </a:r>
          </a:p>
        </p:txBody>
      </p:sp>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526</Words>
  <Application>Microsoft Office PowerPoint</Application>
  <PresentationFormat>Экран (4:3)</PresentationFormat>
  <Paragraphs>40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айсинг</vt:lpstr>
      <vt:lpstr>Слайд 2</vt:lpstr>
      <vt:lpstr>рецепт</vt:lpstr>
      <vt:lpstr>Слайд 4</vt:lpstr>
      <vt:lpstr>Слайд 5</vt:lpstr>
      <vt:lpstr>Слайд 6</vt:lpstr>
      <vt:lpstr>Слайд 7</vt:lpstr>
      <vt:lpstr>Слайд 8</vt:lpstr>
      <vt:lpstr>Снежинка из айсинга </vt:lpstr>
      <vt:lpstr>Сушка отсаженных изделий из айсинга при комнатной температуре в течение 1-2 дней.   </vt:lpstr>
      <vt:lpstr>Готовая просохшая снежинка становится достаточно твердой.   </vt:lpstr>
      <vt:lpstr>Слайд 12</vt:lpstr>
      <vt:lpstr>Сушка разноцветных бабочек из айсинга на искривленной поверхности разворота книги для получения объемных изделий. Сушка разноцветного изделия из айсинга на плоскости. </vt:lpstr>
      <vt:lpstr>Высушенные украшения из розового айсинга.  Корона высушена на пленке, уложенной на лежащую на боку цилиндрическую банку. Украшающие сахарные бусинки помещены на айсинг сразу после его отсадки. После сушки короны незадолго до подачи ее на стол на нее можно отсадить "бриллианты" из капелек густо сваренного прозрачного бесцветного желе.   </vt:lpstr>
      <vt:lpstr>Слайд 15</vt:lpstr>
      <vt:lpstr>Маленькие поделки из цветного айсинга для украшения кондитерских изделий. </vt:lpstr>
      <vt:lpstr>Шарики из айсинга</vt:lpstr>
      <vt:lpstr>Слайд 18</vt:lpstr>
      <vt:lpstr>Слайд 19</vt:lpstr>
      <vt:lpstr>Слайд 20</vt:lpstr>
      <vt:lpstr>Изделия, склеенные из объемных деталей </vt:lpstr>
      <vt:lpstr>Рисунки айсингом   </vt:lpstr>
      <vt:lpstr>Лепные украшения из айсинга   </vt:lpstr>
      <vt:lpstr>Айсинг - это страшная сила для украшения кондитерских изделий,  включая всякие пряничные домики и пряничные композиции.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айстинг</dc:title>
  <dc:creator>Admin</dc:creator>
  <cp:lastModifiedBy>Admin</cp:lastModifiedBy>
  <cp:revision>13</cp:revision>
  <dcterms:created xsi:type="dcterms:W3CDTF">2014-06-03T18:43:49Z</dcterms:created>
  <dcterms:modified xsi:type="dcterms:W3CDTF">2014-06-04T16:50:21Z</dcterms:modified>
</cp:coreProperties>
</file>