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5" r:id="rId2"/>
    <p:sldId id="296" r:id="rId3"/>
    <p:sldId id="298" r:id="rId4"/>
    <p:sldId id="299" r:id="rId5"/>
    <p:sldId id="300" r:id="rId6"/>
    <p:sldId id="302" r:id="rId7"/>
    <p:sldId id="303" r:id="rId8"/>
    <p:sldId id="304" r:id="rId9"/>
    <p:sldId id="311" r:id="rId10"/>
    <p:sldId id="315" r:id="rId11"/>
    <p:sldId id="319" r:id="rId12"/>
    <p:sldId id="321" r:id="rId13"/>
    <p:sldId id="322" r:id="rId14"/>
    <p:sldId id="323" r:id="rId15"/>
    <p:sldId id="260" r:id="rId16"/>
    <p:sldId id="264" r:id="rId17"/>
    <p:sldId id="265" r:id="rId18"/>
    <p:sldId id="266" r:id="rId19"/>
    <p:sldId id="267" r:id="rId20"/>
    <p:sldId id="268" r:id="rId21"/>
    <p:sldId id="269" r:id="rId22"/>
    <p:sldId id="272" r:id="rId23"/>
    <p:sldId id="273" r:id="rId24"/>
    <p:sldId id="275" r:id="rId25"/>
    <p:sldId id="277" r:id="rId26"/>
    <p:sldId id="279" r:id="rId27"/>
    <p:sldId id="324" r:id="rId28"/>
    <p:sldId id="288" r:id="rId29"/>
    <p:sldId id="291" r:id="rId30"/>
    <p:sldId id="289" r:id="rId31"/>
    <p:sldId id="294" r:id="rId32"/>
    <p:sldId id="295" r:id="rId33"/>
    <p:sldId id="325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EDAC9-B076-4E2E-ADCA-989E33FBBF3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9E77D-6047-4077-92C1-0D81F9C1A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07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8882-C80F-4AB1-8FE9-2C434D2E820B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A0A-C6E1-4451-AFAA-C64C129F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8882-C80F-4AB1-8FE9-2C434D2E820B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A0A-C6E1-4451-AFAA-C64C129F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8882-C80F-4AB1-8FE9-2C434D2E820B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A0A-C6E1-4451-AFAA-C64C129F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8882-C80F-4AB1-8FE9-2C434D2E820B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A0A-C6E1-4451-AFAA-C64C129F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8882-C80F-4AB1-8FE9-2C434D2E820B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A0A-C6E1-4451-AFAA-C64C129F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8882-C80F-4AB1-8FE9-2C434D2E820B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A0A-C6E1-4451-AFAA-C64C129F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8882-C80F-4AB1-8FE9-2C434D2E820B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A0A-C6E1-4451-AFAA-C64C129F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8882-C80F-4AB1-8FE9-2C434D2E820B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A0A-C6E1-4451-AFAA-C64C129F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8882-C80F-4AB1-8FE9-2C434D2E820B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A0A-C6E1-4451-AFAA-C64C129F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8882-C80F-4AB1-8FE9-2C434D2E820B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A0A-C6E1-4451-AFAA-C64C129F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8882-C80F-4AB1-8FE9-2C434D2E820B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A0A-C6E1-4451-AFAA-C64C129F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8882-C80F-4AB1-8FE9-2C434D2E820B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CA0A-C6E1-4451-AFAA-C64C129FF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4.pn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.png"/><Relationship Id="rId7" Type="http://schemas.openxmlformats.org/officeDocument/2006/relationships/image" Target="../media/image35.gif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gif"/><Relationship Id="rId15" Type="http://schemas.openxmlformats.org/officeDocument/2006/relationships/image" Target="../media/image43.gif"/><Relationship Id="rId10" Type="http://schemas.openxmlformats.org/officeDocument/2006/relationships/image" Target="../media/image38.jpeg"/><Relationship Id="rId4" Type="http://schemas.openxmlformats.org/officeDocument/2006/relationships/image" Target="../media/image4.pn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selfhacker.ru/" TargetMode="External"/><Relationship Id="rId13" Type="http://schemas.openxmlformats.org/officeDocument/2006/relationships/hyperlink" Target="http://fotiko.ru/" TargetMode="External"/><Relationship Id="rId18" Type="http://schemas.openxmlformats.org/officeDocument/2006/relationships/hyperlink" Target="http://www.online-menu.ru/" TargetMode="External"/><Relationship Id="rId26" Type="http://schemas.openxmlformats.org/officeDocument/2006/relationships/hyperlink" Target="http://health-lifestyle.org/" TargetMode="External"/><Relationship Id="rId3" Type="http://schemas.openxmlformats.org/officeDocument/2006/relationships/hyperlink" Target="http://rassolinik.ru/" TargetMode="External"/><Relationship Id="rId21" Type="http://schemas.openxmlformats.org/officeDocument/2006/relationships/hyperlink" Target="http://mudrost.mirtesen.ru/" TargetMode="External"/><Relationship Id="rId34" Type="http://schemas.openxmlformats.org/officeDocument/2006/relationships/hyperlink" Target="http://delo-vkysa.3dn.ru/" TargetMode="External"/><Relationship Id="rId7" Type="http://schemas.openxmlformats.org/officeDocument/2006/relationships/hyperlink" Target="http://gcook.ru/" TargetMode="External"/><Relationship Id="rId12" Type="http://schemas.openxmlformats.org/officeDocument/2006/relationships/hyperlink" Target="http://lalaka-boom.com/" TargetMode="External"/><Relationship Id="rId17" Type="http://schemas.openxmlformats.org/officeDocument/2006/relationships/hyperlink" Target="http://www.ayzdorov.ru/" TargetMode="External"/><Relationship Id="rId25" Type="http://schemas.openxmlformats.org/officeDocument/2006/relationships/hyperlink" Target="http://best-guide.ru/" TargetMode="External"/><Relationship Id="rId33" Type="http://schemas.openxmlformats.org/officeDocument/2006/relationships/hyperlink" Target="http://appetites.ru/" TargetMode="External"/><Relationship Id="rId2" Type="http://schemas.openxmlformats.org/officeDocument/2006/relationships/hyperlink" Target="http://zanimatika.narod.ru/Narabotki5_2_1.htm" TargetMode="External"/><Relationship Id="rId16" Type="http://schemas.openxmlformats.org/officeDocument/2006/relationships/hyperlink" Target="http://www.liveinternet.ru/" TargetMode="External"/><Relationship Id="rId20" Type="http://schemas.openxmlformats.org/officeDocument/2006/relationships/hyperlink" Target="http://skolko-kalorij.ru/" TargetMode="External"/><Relationship Id="rId29" Type="http://schemas.openxmlformats.org/officeDocument/2006/relationships/hyperlink" Target="http://kushaem.bi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aminguru.narod.ru/" TargetMode="External"/><Relationship Id="rId11" Type="http://schemas.openxmlformats.org/officeDocument/2006/relationships/hyperlink" Target="http://health.passion.ru/" TargetMode="External"/><Relationship Id="rId24" Type="http://schemas.openxmlformats.org/officeDocument/2006/relationships/hyperlink" Target="http://ru.wikipedia.org/" TargetMode="External"/><Relationship Id="rId32" Type="http://schemas.openxmlformats.org/officeDocument/2006/relationships/hyperlink" Target="http://www.cheap-domain.ru/" TargetMode="External"/><Relationship Id="rId5" Type="http://schemas.openxmlformats.org/officeDocument/2006/relationships/hyperlink" Target="http://ru.freepik.com/" TargetMode="External"/><Relationship Id="rId15" Type="http://schemas.openxmlformats.org/officeDocument/2006/relationships/hyperlink" Target="http://zateevo.ru/" TargetMode="External"/><Relationship Id="rId23" Type="http://schemas.openxmlformats.org/officeDocument/2006/relationships/hyperlink" Target="http://otzovik.com/" TargetMode="External"/><Relationship Id="rId28" Type="http://schemas.openxmlformats.org/officeDocument/2006/relationships/hyperlink" Target="http://www.lenagold.ru/" TargetMode="External"/><Relationship Id="rId36" Type="http://schemas.openxmlformats.org/officeDocument/2006/relationships/hyperlink" Target="http://nrsecrets.ru/" TargetMode="External"/><Relationship Id="rId10" Type="http://schemas.openxmlformats.org/officeDocument/2006/relationships/hyperlink" Target="http://earth-chronicles.ru/" TargetMode="External"/><Relationship Id="rId19" Type="http://schemas.openxmlformats.org/officeDocument/2006/relationships/hyperlink" Target="http://www.torange.ru/" TargetMode="External"/><Relationship Id="rId31" Type="http://schemas.openxmlformats.org/officeDocument/2006/relationships/hyperlink" Target="http://foodelivery.ru/" TargetMode="External"/><Relationship Id="rId4" Type="http://schemas.openxmlformats.org/officeDocument/2006/relationships/hyperlink" Target="http://rebus1.com/" TargetMode="External"/><Relationship Id="rId9" Type="http://schemas.openxmlformats.org/officeDocument/2006/relationships/hyperlink" Target="http://www.sportmaster.ru/" TargetMode="External"/><Relationship Id="rId14" Type="http://schemas.openxmlformats.org/officeDocument/2006/relationships/hyperlink" Target="http://doctorpiter.ru/" TargetMode="External"/><Relationship Id="rId22" Type="http://schemas.openxmlformats.org/officeDocument/2006/relationships/hyperlink" Target="http://akimchik.ru/" TargetMode="External"/><Relationship Id="rId27" Type="http://schemas.openxmlformats.org/officeDocument/2006/relationships/hyperlink" Target="http://kakchto.com/" TargetMode="External"/><Relationship Id="rId30" Type="http://schemas.openxmlformats.org/officeDocument/2006/relationships/hyperlink" Target="http://postila.ru/" TargetMode="External"/><Relationship Id="rId35" Type="http://schemas.openxmlformats.org/officeDocument/2006/relationships/hyperlink" Target="http://www.vitesse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" y="5316543"/>
            <a:ext cx="9144000" cy="4052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Название презентации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5638800"/>
            <a:ext cx="1219200" cy="1219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103429"/>
            <a:ext cx="2857487" cy="28574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1357298"/>
            <a:ext cx="5143536" cy="51435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28926" y="3357562"/>
            <a:ext cx="39951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«ВСЕЗНАЙКА»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1357298"/>
            <a:ext cx="5496568" cy="1200329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Внеклассное мероприятие </a:t>
            </a: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</a:t>
            </a:r>
            <a:r>
              <a:rPr lang="ru-RU" sz="2400" b="1" cap="none" spc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учащихся </a:t>
            </a:r>
            <a:r>
              <a:rPr lang="ru-RU" sz="2400" b="1" cap="none" spc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 </a:t>
            </a:r>
            <a:r>
              <a:rPr lang="ru-RU" sz="2400" b="1" cap="none" spc="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класса</a:t>
            </a: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технологии «Обслуживающий труд»</a:t>
            </a:r>
            <a:endParaRPr lang="ru-RU" sz="2400" b="1" cap="none" spc="0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9149" y="6000768"/>
            <a:ext cx="67148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Автор: Смирнова Марта Николаевна – учитель технологии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 smtClean="0"/>
              <a:t>СРЕДНЯЯ ОБЩЕОБРАЗОВАТЕЛЬНАЯ ШКОЛА №15 </a:t>
            </a:r>
          </a:p>
          <a:p>
            <a:pPr algn="ctr"/>
            <a:r>
              <a:rPr lang="ru-RU" sz="1600" b="1" dirty="0" smtClean="0"/>
              <a:t>С УГЛУБЛЕННЫМ ИЗУЧЕНИЕМ ОТДЕЛЬНЫХ ПРЕДМЕТОВ</a:t>
            </a:r>
          </a:p>
          <a:p>
            <a:pPr algn="ctr"/>
            <a:r>
              <a:rPr lang="ru-RU" sz="1600" b="1" dirty="0" smtClean="0"/>
              <a:t>Г.ГУСЬ-ХРУСТАЛЬНЫЙ ВЛАДИМИРСКОЙ ОБЛАСТИ. 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663734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Как называется «пронзительный» инструмент для приготовления шашлыка?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929066"/>
            <a:ext cx="4171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Шампур, вертел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86124"/>
            <a:ext cx="292248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Какой напиток, не приправленный молоком, англичане считают «просто отравой»?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357694"/>
            <a:ext cx="1101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Чай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8674" name="Picture 2" descr="http://s2.passion.ru/sites/passion.ru/files/imagecache/img460x313/content/images/s_article/34081/mainimage/tmilk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51" y="3429000"/>
            <a:ext cx="4929191" cy="321469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875468"/>
            <a:ext cx="3571900" cy="26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42910" y="500042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Из лепестков каких цветов варят варенье?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10</a:t>
            </a:r>
            <a:endParaRPr lang="ru-RU" sz="3300" b="1" dirty="0"/>
          </a:p>
        </p:txBody>
      </p:sp>
      <p:pic>
        <p:nvPicPr>
          <p:cNvPr id="27650" name="Picture 2" descr="http://www.torange.ru/photo/8/13/%D0%A0%D0%BE%D0%B7%D1%8B-%D0%B8-%D0%BB%D0%B5%D0%BF%D0%B5%D1%81%D1%82%D0%BA%D0%B8-%D1%80%D0%BE%D0%B7-1296205813_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33815"/>
            <a:ext cx="4000528" cy="26670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2500306"/>
            <a:ext cx="37130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Из лепестков роз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 одуванчиков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Музыкальная приправа – это… Что?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32-конечная звезда 3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11</a:t>
            </a:r>
            <a:endParaRPr lang="ru-RU" sz="33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3643314"/>
            <a:ext cx="1344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Соль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://mtdata.ru/u21/photo02BC/20893263765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714776" cy="3753879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Что превращает морс в кисель?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32-конечная звезда 3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12</a:t>
            </a:r>
            <a:endParaRPr lang="ru-RU" sz="33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3786190"/>
            <a:ext cx="2355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Крахмал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3243285" cy="40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alzamsergeev.com/ru/img/mastopathy_clip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744416" cy="30818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764704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Ботва какого овоща используется для холодного русского супа ботвинья</a:t>
            </a:r>
            <a:r>
              <a:rPr lang="ru-RU" sz="48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                   </a:t>
            </a: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13</a:t>
            </a:r>
            <a:endParaRPr lang="ru-RU" sz="3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4357694"/>
            <a:ext cx="2023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Свёклы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ookru.com/upload/shop_63/8/5/8/item_85812/letnijj-borshh-na-kv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248472" cy="352623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Как называют салат,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залитый </a:t>
            </a:r>
            <a:r>
              <a:rPr lang="ru-RU" sz="4800" b="1" dirty="0">
                <a:solidFill>
                  <a:srgbClr val="002060"/>
                </a:solidFill>
              </a:rPr>
              <a:t>квасом</a:t>
            </a:r>
            <a:r>
              <a:rPr lang="ru-RU" sz="48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14</a:t>
            </a:r>
            <a:endParaRPr lang="ru-RU" sz="3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428868"/>
            <a:ext cx="24329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Окрошка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7118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Кашу из какой крупы на Руси называли чёрной кашей</a:t>
            </a:r>
            <a:r>
              <a:rPr lang="ru-RU" sz="48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         </a:t>
            </a: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www.talks.su/images/forupload/v/gre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3384376" cy="3384376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15</a:t>
            </a:r>
            <a:endParaRPr lang="ru-RU" sz="3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929066"/>
            <a:ext cx="2576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Из гречки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1341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Какая крупа за изысканный цвет названа «жемчужной</a:t>
            </a:r>
            <a:r>
              <a:rPr lang="ru-RU" sz="4800" b="1" dirty="0" smtClean="0">
                <a:solidFill>
                  <a:srgbClr val="002060"/>
                </a:solidFill>
              </a:rPr>
              <a:t>»?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</p:txBody>
      </p:sp>
      <p:pic>
        <p:nvPicPr>
          <p:cNvPr id="17410" name="Picture 2" descr="http://shtoby-vyzit.ru/images/stories/food/perlo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4079217" cy="3055477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16</a:t>
            </a:r>
            <a:endParaRPr lang="ru-RU" sz="3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28612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Перловая, «перл» –      жемчуг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76672"/>
            <a:ext cx="52636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Именем какого древнеримского царя назван салат с куриным мясом?</a:t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www.rotarykazan.ru/uploads/photogal/800/l7BFmBh20urHukD8wMmXN2H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3082101" cy="5609422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32-конечная звезда 7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17</a:t>
            </a:r>
            <a:endParaRPr lang="ru-RU" sz="33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3500438"/>
            <a:ext cx="19379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Цезарь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://health-lifestyle.org/wp-content/uploads/2014/01/salat_cez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214818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001156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10591" y="1593996"/>
            <a:ext cx="7533409" cy="404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14612" y="1428736"/>
          <a:ext cx="5715040" cy="47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143008"/>
                <a:gridCol w="1143008"/>
                <a:gridCol w="1143008"/>
                <a:gridCol w="1143008"/>
              </a:tblGrid>
              <a:tr h="942982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4" action="ppaction://hlinksldjump"/>
                        </a:rPr>
                        <a:t>1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5" action="ppaction://hlinksldjump"/>
                        </a:rPr>
                        <a:t>2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6" action="ppaction://hlinksldjump"/>
                        </a:rPr>
                        <a:t>3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7" action="ppaction://hlinksldjump"/>
                        </a:rPr>
                        <a:t>4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8" action="ppaction://hlinksldjump"/>
                        </a:rPr>
                        <a:t>5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42982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9" action="ppaction://hlinksldjump"/>
                        </a:rPr>
                        <a:t>6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10" action="ppaction://hlinksldjump"/>
                        </a:rPr>
                        <a:t>7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11" action="ppaction://hlinksldjump"/>
                        </a:rPr>
                        <a:t>8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12" action="ppaction://hlinksldjump"/>
                        </a:rPr>
                        <a:t>9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13" action="ppaction://hlinksldjump"/>
                        </a:rPr>
                        <a:t>10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42982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14" action="ppaction://hlinksldjump"/>
                        </a:rPr>
                        <a:t>11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15" action="ppaction://hlinksldjump"/>
                        </a:rPr>
                        <a:t>12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16" action="ppaction://hlinksldjump"/>
                        </a:rPr>
                        <a:t>13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17" action="ppaction://hlinksldjump"/>
                        </a:rPr>
                        <a:t>14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18" action="ppaction://hlinksldjump"/>
                        </a:rPr>
                        <a:t>15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42982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19" action="ppaction://hlinksldjump"/>
                        </a:rPr>
                        <a:t>16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20" action="ppaction://hlinksldjump"/>
                        </a:rPr>
                        <a:t>17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21" action="ppaction://hlinksldjump"/>
                        </a:rPr>
                        <a:t>18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22" action="ppaction://hlinksldjump"/>
                        </a:rPr>
                        <a:t>19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23" action="ppaction://hlinksldjump"/>
                        </a:rPr>
                        <a:t>20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42982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24" action="ppaction://hlinksldjump"/>
                        </a:rPr>
                        <a:t>21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25" action="ppaction://hlinksldjump"/>
                        </a:rPr>
                        <a:t>22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26" action="ppaction://hlinksldjump"/>
                        </a:rPr>
                        <a:t>23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27" action="ppaction://hlinksldjump"/>
                        </a:rPr>
                        <a:t>24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hlinkClick r:id="rId28" action="ppaction://hlinksldjump"/>
                        </a:rPr>
                        <a:t>25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5716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1 конкурс </a:t>
            </a: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Викторина по кулинарии</a:t>
            </a: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Управляющая кнопка: в конец 10">
            <a:hlinkClick r:id="rId29" action="ppaction://hlinksldjump" highlightClick="1"/>
          </p:cNvPr>
          <p:cNvSpPr/>
          <p:nvPr/>
        </p:nvSpPr>
        <p:spPr>
          <a:xfrm>
            <a:off x="7929586" y="6215082"/>
            <a:ext cx="714380" cy="500042"/>
          </a:xfrm>
          <a:prstGeom prst="actionButtonE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2249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olubotkin.com/wp-content/uploads/2013/02/meat-300x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89040"/>
            <a:ext cx="3672408" cy="282775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16" y="548680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От чего можно отказаться, питаясь фасолью, поскольку её белок по своему составу очень похож на животные белки?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18</a:t>
            </a:r>
            <a:endParaRPr lang="ru-RU" sz="3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4500570"/>
            <a:ext cx="1497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Мясо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6918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Как называются вареники без начинки</a:t>
            </a:r>
            <a:r>
              <a:rPr lang="ru-RU" sz="48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vi.ill.in.ua/m/296x153/479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714752"/>
            <a:ext cx="5688632" cy="294041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19</a:t>
            </a:r>
            <a:endParaRPr lang="ru-RU" sz="3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643182"/>
            <a:ext cx="4897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Ленивые вареники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Какой корнеплод необходим для приготовления </a:t>
            </a:r>
            <a:r>
              <a:rPr lang="ru-RU" sz="4800" b="1" dirty="0" err="1">
                <a:solidFill>
                  <a:srgbClr val="002060"/>
                </a:solidFill>
              </a:rPr>
              <a:t>драников</a:t>
            </a:r>
            <a:r>
              <a:rPr lang="ru-RU" sz="4800" b="1" dirty="0">
                <a:solidFill>
                  <a:srgbClr val="002060"/>
                </a:solidFill>
              </a:rPr>
              <a:t>?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g3.delfi.ua/images/pix/380x250/727b1066/file1527529_6a014d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3619500" cy="2381250"/>
          </a:xfrm>
          <a:prstGeom prst="rect">
            <a:avLst/>
          </a:prstGeom>
          <a:noFill/>
        </p:spPr>
      </p:pic>
      <p:pic>
        <p:nvPicPr>
          <p:cNvPr id="11268" name="Picture 4" descr="http://img6.alimero.ru/uploads/images/00/59/28/2012/11/03/00f4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3888432" cy="2592288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32-конечная звезда 7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20</a:t>
            </a:r>
            <a:endParaRPr lang="ru-RU" sz="33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3071810"/>
            <a:ext cx="2832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Картофель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571480"/>
            <a:ext cx="52955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Судя по названию, приготовить этот молочный продукт проще простого. Назовите его</a:t>
            </a:r>
            <a:r>
              <a:rPr lang="ru-RU" sz="4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kislomolochoe.ucoz.ru/_ph/1/2/759482565.jpg"/>
          <p:cNvPicPr>
            <a:picLocks noChangeAspect="1" noChangeArrowheads="1"/>
          </p:cNvPicPr>
          <p:nvPr/>
        </p:nvPicPr>
        <p:blipFill>
          <a:blip r:embed="rId2" cstate="print"/>
          <a:srcRect l="8333" b="8333"/>
          <a:stretch>
            <a:fillRect/>
          </a:stretch>
        </p:blipFill>
        <p:spPr bwMode="auto">
          <a:xfrm>
            <a:off x="179512" y="1916832"/>
            <a:ext cx="3168352" cy="316835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21</a:t>
            </a:r>
            <a:endParaRPr lang="ru-RU" sz="3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5072074"/>
            <a:ext cx="3446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Простокваша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74941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Какая рыба в праздничные дни надевает «шубу»?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cs308423.userapi.com/v308423739/3a5b/Odpr5V81q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429000"/>
            <a:ext cx="4104456" cy="3078343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22</a:t>
            </a:r>
            <a:endParaRPr lang="ru-RU" sz="3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428868"/>
            <a:ext cx="19404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Сельдь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350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 какой стране традиционно в 5 часов дня устраивают чаепитие?</a:t>
            </a:r>
          </a:p>
        </p:txBody>
      </p:sp>
      <p:pic>
        <p:nvPicPr>
          <p:cNvPr id="6146" name="Picture 2" descr="http://cdn3.kuponi24.ru/img/offers/large/13814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645024"/>
            <a:ext cx="3672408" cy="2751393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23</a:t>
            </a:r>
            <a:endParaRPr lang="ru-RU" sz="3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2714620"/>
            <a:ext cx="2380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В Англии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61.radikal.ru/i173/0911/61/c16193be8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620688"/>
            <a:ext cx="2857500" cy="22764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764704"/>
            <a:ext cx="7958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По названию какого германского города именуется говяжья котлета, вложенная в разрезанную пополам хрустящую булочку?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24</a:t>
            </a:r>
            <a:endParaRPr lang="ru-RU" sz="3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5357826"/>
            <a:ext cx="52036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Гамбург – гамбургер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4296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   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Какой предмет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кухонной утвари используют в процессе приготовления макарон?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29322" y="3929066"/>
            <a:ext cx="2457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Дуршлаг</a:t>
            </a:r>
            <a:r>
              <a:rPr lang="ru-RU" sz="4400" dirty="0" smtClean="0">
                <a:solidFill>
                  <a:srgbClr val="C00000"/>
                </a:solidFill>
              </a:rPr>
              <a:t> 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://www.vitesse.ru/upload/iblock/d2e/VS-2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4693747" cy="3240000"/>
          </a:xfrm>
          <a:prstGeom prst="rect">
            <a:avLst/>
          </a:prstGeom>
          <a:noFill/>
        </p:spPr>
      </p:pic>
      <p:sp>
        <p:nvSpPr>
          <p:cNvPr id="5" name="32-конечная звезда 4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/>
              <a:t>25</a:t>
            </a:r>
            <a:endParaRPr lang="ru-RU" sz="3300" b="1" dirty="0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929718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99592" y="332656"/>
            <a:ext cx="6967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2 конкурс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Разгадай ребусы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62" y="500042"/>
            <a:ext cx="791720" cy="791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653136"/>
            <a:ext cx="2199668" cy="219966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28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51520" y="1916831"/>
            <a:ext cx="2592288" cy="1584177"/>
            <a:chOff x="2411760" y="1844823"/>
            <a:chExt cx="3240360" cy="190887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411760" y="1844823"/>
              <a:ext cx="3240360" cy="18219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 descr="ребусы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784" y="2132856"/>
              <a:ext cx="960947" cy="1224136"/>
            </a:xfrm>
            <a:prstGeom prst="rect">
              <a:avLst/>
            </a:prstGeom>
            <a:noFill/>
          </p:spPr>
        </p:pic>
        <p:pic>
          <p:nvPicPr>
            <p:cNvPr id="5124" name="Picture 4" descr="ребусы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79912" y="2060848"/>
              <a:ext cx="1604967" cy="1540768"/>
            </a:xfrm>
            <a:prstGeom prst="rect">
              <a:avLst/>
            </a:prstGeom>
            <a:noFill/>
          </p:spPr>
        </p:pic>
        <p:pic>
          <p:nvPicPr>
            <p:cNvPr id="5126" name="Picture 6" descr="ребусы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39952" y="3356992"/>
              <a:ext cx="400050" cy="152400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4391980" y="3182115"/>
              <a:ext cx="1260140" cy="5715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2=А</a:t>
              </a:r>
              <a:endPara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059832" y="1916832"/>
            <a:ext cx="2592289" cy="1584000"/>
            <a:chOff x="4644008" y="1988840"/>
            <a:chExt cx="3384375" cy="227687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44008" y="1988840"/>
              <a:ext cx="3384375" cy="2204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5076056" y="2060848"/>
              <a:ext cx="2830413" cy="2204864"/>
              <a:chOff x="3491880" y="4653136"/>
              <a:chExt cx="2830413" cy="2204864"/>
            </a:xfrm>
          </p:grpSpPr>
          <p:pic>
            <p:nvPicPr>
              <p:cNvPr id="5129" name="Picture 9" descr="ребусы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91880" y="4653136"/>
                <a:ext cx="1114425" cy="1904999"/>
              </a:xfrm>
              <a:prstGeom prst="rect">
                <a:avLst/>
              </a:prstGeom>
              <a:noFill/>
            </p:spPr>
          </p:pic>
          <p:pic>
            <p:nvPicPr>
              <p:cNvPr id="5130" name="Picture 10" descr="ребусы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779912" y="6597352"/>
                <a:ext cx="400050" cy="152400"/>
              </a:xfrm>
              <a:prstGeom prst="rect">
                <a:avLst/>
              </a:prstGeom>
              <a:noFill/>
            </p:spPr>
          </p:pic>
          <p:pic>
            <p:nvPicPr>
              <p:cNvPr id="5131" name="Picture 11" descr="ребусы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084168" y="4653136"/>
                <a:ext cx="238125" cy="1905000"/>
              </a:xfrm>
              <a:prstGeom prst="rect">
                <a:avLst/>
              </a:prstGeom>
              <a:noFill/>
            </p:spPr>
          </p:pic>
          <p:pic>
            <p:nvPicPr>
              <p:cNvPr id="5132" name="Picture 12" descr="ребусы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788024" y="4653136"/>
                <a:ext cx="1285875" cy="1905000"/>
              </a:xfrm>
              <a:prstGeom prst="rect">
                <a:avLst/>
              </a:prstGeom>
              <a:noFill/>
            </p:spPr>
          </p:pic>
          <p:pic>
            <p:nvPicPr>
              <p:cNvPr id="5133" name="Picture 13" descr="ребусы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572000" y="4653136"/>
                <a:ext cx="238125" cy="1905000"/>
              </a:xfrm>
              <a:prstGeom prst="rect">
                <a:avLst/>
              </a:prstGeom>
              <a:noFill/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4067944" y="6396335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400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+О</a:t>
                </a:r>
                <a:endParaRPr lang="ru-RU" sz="2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5868144" y="1916832"/>
            <a:ext cx="2700000" cy="1584000"/>
            <a:chOff x="1259632" y="332656"/>
            <a:chExt cx="3559274" cy="196194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259632" y="332656"/>
              <a:ext cx="3528392" cy="18722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7" descr="ребусы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75856" y="332656"/>
              <a:ext cx="1543050" cy="1905000"/>
            </a:xfrm>
            <a:prstGeom prst="rect">
              <a:avLst/>
            </a:prstGeom>
            <a:noFill/>
          </p:spPr>
        </p:pic>
        <p:pic>
          <p:nvPicPr>
            <p:cNvPr id="31" name="Picture 9" descr="ребусы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331640" y="476672"/>
              <a:ext cx="1905000" cy="1428750"/>
            </a:xfrm>
            <a:prstGeom prst="rect">
              <a:avLst/>
            </a:prstGeom>
            <a:noFill/>
          </p:spPr>
        </p:pic>
        <p:pic>
          <p:nvPicPr>
            <p:cNvPr id="32" name="Picture 13" descr="ребусы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44406" y="1990860"/>
              <a:ext cx="400051" cy="152400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2019028" y="1832936"/>
              <a:ext cx="864095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2=Р</a:t>
              </a:r>
              <a:endPara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195736" y="4005064"/>
            <a:ext cx="6552728" cy="2088232"/>
            <a:chOff x="683568" y="1196752"/>
            <a:chExt cx="7488832" cy="237626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683568" y="1196752"/>
              <a:ext cx="7488832" cy="2376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15" descr="ребусы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11760" y="1412776"/>
              <a:ext cx="1905000" cy="1762126"/>
            </a:xfrm>
            <a:prstGeom prst="rect">
              <a:avLst/>
            </a:prstGeom>
            <a:noFill/>
          </p:spPr>
        </p:pic>
        <p:pic>
          <p:nvPicPr>
            <p:cNvPr id="37" name="Picture 17" descr="ребусы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5576" y="1340768"/>
              <a:ext cx="1584176" cy="1863736"/>
            </a:xfrm>
            <a:prstGeom prst="rect">
              <a:avLst/>
            </a:prstGeom>
            <a:noFill/>
          </p:spPr>
        </p:pic>
        <p:pic>
          <p:nvPicPr>
            <p:cNvPr id="38" name="Picture 19" descr="ребусы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55976" y="1412776"/>
              <a:ext cx="238125" cy="1728192"/>
            </a:xfrm>
            <a:prstGeom prst="rect">
              <a:avLst/>
            </a:prstGeom>
            <a:noFill/>
          </p:spPr>
        </p:pic>
        <p:pic>
          <p:nvPicPr>
            <p:cNvPr id="39" name="Picture 21" descr="ребусы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44008" y="2276872"/>
              <a:ext cx="648072" cy="1012612"/>
            </a:xfrm>
            <a:prstGeom prst="rect">
              <a:avLst/>
            </a:prstGeom>
            <a:noFill/>
          </p:spPr>
        </p:pic>
        <p:pic>
          <p:nvPicPr>
            <p:cNvPr id="40" name="Picture 23" descr="ребусы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644009" y="1268760"/>
              <a:ext cx="648072" cy="989423"/>
            </a:xfrm>
            <a:prstGeom prst="rect">
              <a:avLst/>
            </a:prstGeom>
            <a:noFill/>
          </p:spPr>
        </p:pic>
        <p:pic>
          <p:nvPicPr>
            <p:cNvPr id="41" name="Picture 25" descr="ребусы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08104" y="1556792"/>
              <a:ext cx="2465136" cy="1368152"/>
            </a:xfrm>
            <a:prstGeom prst="rect">
              <a:avLst/>
            </a:prstGeom>
            <a:noFill/>
          </p:spPr>
        </p:pic>
        <p:pic>
          <p:nvPicPr>
            <p:cNvPr id="42" name="Picture 27" descr="ребусы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2160" y="2996952"/>
              <a:ext cx="400050" cy="152400"/>
            </a:xfrm>
            <a:prstGeom prst="rect">
              <a:avLst/>
            </a:prstGeom>
            <a:noFill/>
          </p:spPr>
        </p:pic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4499992" y="2276872"/>
              <a:ext cx="98601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6444208" y="2852936"/>
              <a:ext cx="6618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+ К</a:t>
              </a:r>
              <a:endPara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971600" y="3284984"/>
            <a:ext cx="14767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Ткань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19872" y="3356992"/>
            <a:ext cx="21379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Волокно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06505" y="3284984"/>
            <a:ext cx="16961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Пряжа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59832" y="5949280"/>
            <a:ext cx="4517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Швейная машинка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8-конечная звезда 48"/>
          <p:cNvSpPr/>
          <p:nvPr/>
        </p:nvSpPr>
        <p:spPr>
          <a:xfrm>
            <a:off x="179512" y="1700808"/>
            <a:ext cx="432048" cy="432048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50" name="8-конечная звезда 49"/>
          <p:cNvSpPr/>
          <p:nvPr/>
        </p:nvSpPr>
        <p:spPr>
          <a:xfrm>
            <a:off x="2915816" y="1772816"/>
            <a:ext cx="432048" cy="432048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51" name="8-конечная звезда 50"/>
          <p:cNvSpPr/>
          <p:nvPr/>
        </p:nvSpPr>
        <p:spPr>
          <a:xfrm>
            <a:off x="5652120" y="1772816"/>
            <a:ext cx="432048" cy="432048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52" name="8-конечная звезда 51"/>
          <p:cNvSpPr/>
          <p:nvPr/>
        </p:nvSpPr>
        <p:spPr>
          <a:xfrm>
            <a:off x="1907704" y="3789040"/>
            <a:ext cx="432048" cy="432048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29718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7584" y="0"/>
            <a:ext cx="6967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3 конкурс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Кроссворд 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0"/>
            <a:ext cx="791720" cy="791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085184"/>
            <a:ext cx="1767620" cy="176762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29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484784"/>
          <a:ext cx="8712968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370840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836712"/>
            <a:ext cx="26796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Ряд повторяющихся стежков на ткани.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340768"/>
            <a:ext cx="26796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Исходные данные для построения чертежа выкройки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301208"/>
            <a:ext cx="26796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Поперечные нити в ткани.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04864"/>
            <a:ext cx="27516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Продукт необходимый для приготовления бутербродов.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08520" y="3068960"/>
            <a:ext cx="26796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 Построение чертежа выкройки изделия.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4581128"/>
            <a:ext cx="26796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 Процесс изменения чертежа выкройки в соответствии с выбранной моделью.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5301208"/>
            <a:ext cx="26796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 Остаток отрезков ткани разнообразные по форме</a:t>
            </a:r>
          </a:p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цвету.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152" y="3212976"/>
            <a:ext cx="26796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 Способность ткани поглощать воду из окружающей среды.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84168" y="1700808"/>
            <a:ext cx="26796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 Процесс усвоения организмом питательных веществ.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84168" y="620688"/>
            <a:ext cx="26796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10.Приспособление предназначенное для поддерживания ткани в натянутом состоянии.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192" y="642918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Как называется и документ, необходимый для получения лекарства в аптеке, и способ приготовления блюда?</a:t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pic>
        <p:nvPicPr>
          <p:cNvPr id="13314" name="Picture 2" descr="http://selfhacker.ru/wp-content/uploads/images/1729_0_95b0c3cf4b4603300f8c5198c0501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643314"/>
            <a:ext cx="2428892" cy="29517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4572008"/>
            <a:ext cx="1880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Рецепт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929718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7584" y="260648"/>
            <a:ext cx="6967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3 конкурс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Кроссворд 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62" y="500042"/>
            <a:ext cx="791720" cy="791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085184"/>
            <a:ext cx="1767620" cy="176762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30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772816"/>
          <a:ext cx="8712968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Е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9.</a:t>
                      </a:r>
                      <a:endParaRPr lang="ru-RU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929718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7584" y="260648"/>
            <a:ext cx="6967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4 конкурс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Продолжи поговорку 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62" y="500042"/>
            <a:ext cx="791720" cy="791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085184"/>
            <a:ext cx="1767620" cy="176762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31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916832"/>
            <a:ext cx="8614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«Без труда не вытащишь …………………………»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032" y="314096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«Под лежачий камень …………………………....»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564904"/>
            <a:ext cx="8695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«Глаза страшатся, …………………………………….»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365104"/>
            <a:ext cx="8554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«Кончил дело - …………………………………………»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789040"/>
            <a:ext cx="8594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«Любишь кататься - …………………………………»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494116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«Готовь сани летом, ………………….…»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929718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7584" y="260648"/>
            <a:ext cx="6967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4 конкурс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Продолжи поговорку 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62" y="500042"/>
            <a:ext cx="791720" cy="791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085184"/>
            <a:ext cx="1767620" cy="176762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32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916832"/>
            <a:ext cx="8767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«Без труда не вытащишь </a:t>
            </a:r>
            <a:r>
              <a:rPr lang="ru-RU" sz="3600" dirty="0" smtClean="0">
                <a:solidFill>
                  <a:srgbClr val="FF0000"/>
                </a:solidFill>
              </a:rPr>
              <a:t>и рыбку из пруда</a:t>
            </a:r>
            <a:r>
              <a:rPr lang="ru-RU" sz="3600" dirty="0" smtClean="0">
                <a:solidFill>
                  <a:srgbClr val="002060"/>
                </a:solidFill>
              </a:rPr>
              <a:t>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032" y="314096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«Под лежачий камень </a:t>
            </a:r>
            <a:r>
              <a:rPr lang="ru-RU" sz="3600" dirty="0" smtClean="0">
                <a:solidFill>
                  <a:srgbClr val="FF0000"/>
                </a:solidFill>
              </a:rPr>
              <a:t>вода не течет</a:t>
            </a:r>
            <a:r>
              <a:rPr lang="ru-RU" sz="3600" dirty="0" smtClean="0">
                <a:solidFill>
                  <a:srgbClr val="002060"/>
                </a:solidFill>
              </a:rPr>
              <a:t>»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564904"/>
            <a:ext cx="6876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«Глаза страшатся, </a:t>
            </a:r>
            <a:r>
              <a:rPr lang="ru-RU" sz="3600" dirty="0" smtClean="0">
                <a:solidFill>
                  <a:srgbClr val="FF0000"/>
                </a:solidFill>
              </a:rPr>
              <a:t>а руки делают</a:t>
            </a:r>
            <a:r>
              <a:rPr lang="ru-RU" sz="3600" dirty="0" smtClean="0">
                <a:solidFill>
                  <a:srgbClr val="002060"/>
                </a:solidFill>
              </a:rPr>
              <a:t>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365104"/>
            <a:ext cx="5964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«Кончил дело – </a:t>
            </a:r>
            <a:r>
              <a:rPr lang="ru-RU" sz="3600" dirty="0" smtClean="0">
                <a:solidFill>
                  <a:srgbClr val="FF0000"/>
                </a:solidFill>
              </a:rPr>
              <a:t>гуляй смело</a:t>
            </a:r>
            <a:r>
              <a:rPr lang="ru-RU" sz="3600" dirty="0" smtClean="0">
                <a:solidFill>
                  <a:srgbClr val="002060"/>
                </a:solidFill>
              </a:rPr>
              <a:t>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581" y="3789040"/>
            <a:ext cx="9025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«Любишь кататься – </a:t>
            </a:r>
            <a:r>
              <a:rPr lang="ru-RU" sz="3600" dirty="0" smtClean="0">
                <a:solidFill>
                  <a:srgbClr val="FF0000"/>
                </a:solidFill>
              </a:rPr>
              <a:t>люби и саночки возить</a:t>
            </a:r>
            <a:r>
              <a:rPr lang="ru-RU" sz="3600" dirty="0" smtClean="0">
                <a:solidFill>
                  <a:srgbClr val="002060"/>
                </a:solidFill>
              </a:rPr>
              <a:t>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494116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«Готовь сани летом, </a:t>
            </a:r>
            <a:r>
              <a:rPr lang="ru-RU" sz="3600" dirty="0" smtClean="0">
                <a:solidFill>
                  <a:srgbClr val="FF0000"/>
                </a:solidFill>
              </a:rPr>
              <a:t>телегу зимой</a:t>
            </a:r>
            <a:r>
              <a:rPr lang="ru-RU" sz="3600" dirty="0" smtClean="0">
                <a:solidFill>
                  <a:srgbClr val="002060"/>
                </a:solidFill>
              </a:rPr>
              <a:t>»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Победи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28736"/>
            <a:ext cx="3143272" cy="39956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80329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ПОЗДРАВЛЯЕМ 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143512"/>
            <a:ext cx="81221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ПОБЕДИТЕЛЕЙ!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Список использованной литературы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00282"/>
            <a:ext cx="8229600" cy="435771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hlinkClick r:id="rId2"/>
              </a:rPr>
              <a:t>http://zanimatika.narod.ru/Narabotki5_2_1.htm</a:t>
            </a:r>
            <a:r>
              <a:rPr lang="ru-RU" dirty="0" smtClean="0"/>
              <a:t>                         </a:t>
            </a:r>
            <a:r>
              <a:rPr lang="en-US" dirty="0" smtClean="0">
                <a:hlinkClick r:id="rId3"/>
              </a:rPr>
              <a:t>http://rassolinik.ru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http://rebus1.com/</a:t>
            </a:r>
            <a:r>
              <a:rPr lang="ru-RU" dirty="0" smtClean="0"/>
              <a:t>                                                                            </a:t>
            </a:r>
            <a:r>
              <a:rPr lang="en-US" dirty="0" smtClean="0">
                <a:hlinkClick r:id="rId5"/>
              </a:rPr>
              <a:t>http://ru.freepik.com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http://flaminguru.narod.ru</a:t>
            </a:r>
            <a:r>
              <a:rPr lang="ru-RU" dirty="0" smtClean="0"/>
              <a:t>                                                               </a:t>
            </a:r>
            <a:r>
              <a:rPr lang="en-US" dirty="0" smtClean="0">
                <a:hlinkClick r:id="rId7"/>
              </a:rPr>
              <a:t>http://gcook.ru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http://selfhacker.ru</a:t>
            </a:r>
            <a:r>
              <a:rPr lang="ru-RU" dirty="0" smtClean="0"/>
              <a:t>                                                                            </a:t>
            </a:r>
            <a:r>
              <a:rPr lang="en-US" dirty="0" smtClean="0">
                <a:hlinkClick r:id="rId9"/>
              </a:rPr>
              <a:t>http://www.sportmaster.ru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http://earth-chronicles.ru</a:t>
            </a:r>
            <a:r>
              <a:rPr lang="ru-RU" dirty="0" smtClean="0"/>
              <a:t>                                                                 </a:t>
            </a:r>
            <a:r>
              <a:rPr lang="en-US" dirty="0" smtClean="0">
                <a:hlinkClick r:id="rId11"/>
              </a:rPr>
              <a:t>http://health.passion.ru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http://rassolinik.ru/</a:t>
            </a:r>
            <a:r>
              <a:rPr lang="ru-RU" dirty="0" smtClean="0"/>
              <a:t>                                                                            </a:t>
            </a:r>
            <a:r>
              <a:rPr lang="en-US" dirty="0" smtClean="0">
                <a:hlinkClick r:id="rId12"/>
              </a:rPr>
              <a:t>http://lalaka-boom.com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http://fotiko.ru</a:t>
            </a:r>
            <a:r>
              <a:rPr lang="ru-RU" dirty="0" smtClean="0"/>
              <a:t>                                                                                    </a:t>
            </a:r>
            <a:r>
              <a:rPr lang="en-US" dirty="0" smtClean="0">
                <a:hlinkClick r:id="rId14"/>
              </a:rPr>
              <a:t>http://doctorpiter.ru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http://gcook.ru</a:t>
            </a:r>
            <a:r>
              <a:rPr lang="ru-RU" dirty="0" smtClean="0"/>
              <a:t>                                                                                    </a:t>
            </a:r>
            <a:r>
              <a:rPr lang="en-US" dirty="0" smtClean="0">
                <a:hlinkClick r:id="rId15"/>
              </a:rPr>
              <a:t>http://zateevo.ru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http://www.liveinternet.ru</a:t>
            </a:r>
            <a:r>
              <a:rPr lang="ru-RU" dirty="0" smtClean="0"/>
              <a:t>                                                                </a:t>
            </a:r>
            <a:r>
              <a:rPr lang="en-US" dirty="0" smtClean="0">
                <a:hlinkClick r:id="rId17"/>
              </a:rPr>
              <a:t>http://www.ayzdorov.ru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http://health.passion.ru</a:t>
            </a:r>
            <a:r>
              <a:rPr lang="ru-RU" dirty="0" smtClean="0"/>
              <a:t>                                                                     </a:t>
            </a:r>
            <a:r>
              <a:rPr lang="en-US" dirty="0" smtClean="0">
                <a:hlinkClick r:id="rId18"/>
              </a:rPr>
              <a:t>http://www.online-menu.ru</a:t>
            </a:r>
            <a:endParaRPr lang="ru-RU" dirty="0" smtClean="0"/>
          </a:p>
          <a:p>
            <a:r>
              <a:rPr lang="en-US" dirty="0" smtClean="0">
                <a:hlinkClick r:id="rId19"/>
              </a:rPr>
              <a:t>http://www.torange.ru/</a:t>
            </a:r>
            <a:r>
              <a:rPr lang="ru-RU" dirty="0" smtClean="0"/>
              <a:t>                                                                     </a:t>
            </a:r>
            <a:r>
              <a:rPr lang="en-US" dirty="0" smtClean="0">
                <a:hlinkClick r:id="rId20"/>
              </a:rPr>
              <a:t>http://skolko-kalorij.ru</a:t>
            </a:r>
            <a:endParaRPr lang="ru-RU" dirty="0" smtClean="0"/>
          </a:p>
          <a:p>
            <a:r>
              <a:rPr lang="en-US" dirty="0" smtClean="0">
                <a:hlinkClick r:id="rId21"/>
              </a:rPr>
              <a:t>http://mudrost.mirtesen.ru</a:t>
            </a:r>
            <a:r>
              <a:rPr lang="ru-RU" dirty="0" smtClean="0"/>
              <a:t>                                                               </a:t>
            </a:r>
            <a:r>
              <a:rPr lang="en-US" dirty="0" smtClean="0">
                <a:hlinkClick r:id="rId22"/>
              </a:rPr>
              <a:t>http://akimchik.ru/</a:t>
            </a:r>
            <a:endParaRPr lang="ru-RU" dirty="0" smtClean="0"/>
          </a:p>
          <a:p>
            <a:r>
              <a:rPr lang="en-US" dirty="0" smtClean="0">
                <a:hlinkClick r:id="rId23"/>
              </a:rPr>
              <a:t>http://otzovik.com</a:t>
            </a:r>
            <a:r>
              <a:rPr lang="ru-RU" dirty="0" smtClean="0"/>
              <a:t>                                                                              </a:t>
            </a:r>
            <a:r>
              <a:rPr lang="en-US" dirty="0" smtClean="0">
                <a:hlinkClick r:id="rId24"/>
              </a:rPr>
              <a:t>http://ru.wikipedia.org</a:t>
            </a:r>
            <a:endParaRPr lang="ru-RU" dirty="0" smtClean="0"/>
          </a:p>
          <a:p>
            <a:r>
              <a:rPr lang="en-US" dirty="0" smtClean="0">
                <a:hlinkClick r:id="rId25"/>
              </a:rPr>
              <a:t>http://best-guide.ru</a:t>
            </a:r>
            <a:r>
              <a:rPr lang="ru-RU" dirty="0" smtClean="0"/>
              <a:t>                                                                           </a:t>
            </a:r>
            <a:r>
              <a:rPr lang="en-US" dirty="0" smtClean="0">
                <a:hlinkClick r:id="rId26"/>
              </a:rPr>
              <a:t>http://health-lifestyle.org</a:t>
            </a:r>
            <a:endParaRPr lang="ru-RU" dirty="0" smtClean="0"/>
          </a:p>
          <a:p>
            <a:r>
              <a:rPr lang="en-US" dirty="0" smtClean="0">
                <a:hlinkClick r:id="rId27"/>
              </a:rPr>
              <a:t>http://kakchto.com</a:t>
            </a:r>
            <a:r>
              <a:rPr lang="ru-RU" dirty="0" smtClean="0"/>
              <a:t>                                                                            </a:t>
            </a:r>
            <a:r>
              <a:rPr lang="en-US" dirty="0" smtClean="0">
                <a:hlinkClick r:id="rId28"/>
              </a:rPr>
              <a:t>http://www.lenagold.ru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>
                <a:hlinkClick r:id="rId29"/>
              </a:rPr>
              <a:t>http://kushaem.biz</a:t>
            </a:r>
            <a:r>
              <a:rPr lang="ru-RU" dirty="0" smtClean="0"/>
              <a:t>                                                                            </a:t>
            </a:r>
            <a:r>
              <a:rPr lang="en-US" dirty="0" smtClean="0">
                <a:hlinkClick r:id="rId30"/>
              </a:rPr>
              <a:t>http://postila.ru</a:t>
            </a:r>
            <a:endParaRPr lang="ru-RU" dirty="0" smtClean="0"/>
          </a:p>
          <a:p>
            <a:r>
              <a:rPr lang="en-US" dirty="0" smtClean="0">
                <a:hlinkClick r:id="rId31"/>
              </a:rPr>
              <a:t>http://foodelivery.ru</a:t>
            </a:r>
            <a:r>
              <a:rPr lang="ru-RU" dirty="0" smtClean="0"/>
              <a:t>                                                                          </a:t>
            </a:r>
            <a:r>
              <a:rPr lang="en-US" dirty="0" smtClean="0">
                <a:hlinkClick r:id="rId32"/>
              </a:rPr>
              <a:t>http://www.cheap-domain.ru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>
                <a:hlinkClick r:id="rId33"/>
              </a:rPr>
              <a:t>http://appetites.ru</a:t>
            </a:r>
            <a:r>
              <a:rPr lang="ru-RU" dirty="0" smtClean="0"/>
              <a:t>                                                                            </a:t>
            </a:r>
            <a:r>
              <a:rPr lang="en-US" dirty="0" smtClean="0">
                <a:hlinkClick r:id="rId34"/>
              </a:rPr>
              <a:t>http://delo-vkysa.3dn.ru</a:t>
            </a:r>
            <a:endParaRPr lang="ru-RU" dirty="0" smtClean="0"/>
          </a:p>
          <a:p>
            <a:r>
              <a:rPr lang="en-US" dirty="0" smtClean="0">
                <a:hlinkClick r:id="rId35"/>
              </a:rPr>
              <a:t>http://www.vitesse.ru</a:t>
            </a:r>
            <a:r>
              <a:rPr lang="ru-RU" dirty="0" smtClean="0"/>
              <a:t>                                                                       </a:t>
            </a:r>
            <a:r>
              <a:rPr lang="en-US" dirty="0" smtClean="0">
                <a:hlinkClick r:id="rId36"/>
              </a:rPr>
              <a:t>http://nrsecrets.ru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Интернет - ресурсы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7148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Технология. Обслуживающий труд: 5класс: учебник для учащихся общеобразовательных учреждений</a:t>
            </a:r>
            <a:r>
              <a:rPr lang="en-US" b="1" dirty="0" smtClean="0"/>
              <a:t>/</a:t>
            </a:r>
            <a:r>
              <a:rPr lang="ru-RU" b="1" dirty="0" smtClean="0"/>
              <a:t>Ю.В. Крупская, Н.И. Лебедева, Л.В. </a:t>
            </a:r>
            <a:r>
              <a:rPr lang="ru-RU" b="1" dirty="0" err="1" smtClean="0"/>
              <a:t>Литикова</a:t>
            </a:r>
            <a:r>
              <a:rPr lang="ru-RU" b="1" dirty="0" smtClean="0"/>
              <a:t> и др.4 под ред. В.Д. Синенко. – 4-е изд.. </a:t>
            </a:r>
            <a:r>
              <a:rPr lang="ru-RU" b="1" dirty="0" err="1" smtClean="0"/>
              <a:t>Перераб</a:t>
            </a:r>
            <a:r>
              <a:rPr lang="ru-RU" b="1" dirty="0" smtClean="0"/>
              <a:t>. – М. : Вентана-граф,2011. – 192 с. : ил.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643050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>
                <a:solidFill>
                  <a:srgbClr val="002060"/>
                </a:solidFill>
              </a:rPr>
              <a:t>Чем кашу не испортишь?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857628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Маслом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://earth-chronicles.ru/Publications/95/100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071810"/>
            <a:ext cx="5698080" cy="3000396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Каких супов в России употребляется больше: холодных или горячих?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071942"/>
            <a:ext cx="6072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Горячих</a:t>
            </a:r>
          </a:p>
        </p:txBody>
      </p:sp>
      <p:pic>
        <p:nvPicPr>
          <p:cNvPr id="11266" name="Picture 2" descr="http://womanjour.ru/uploads/posts/2013-02/1361266004_b36d891391670285946355e7162411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1795" y="2786058"/>
            <a:ext cx="5465007" cy="3643338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В каком супе огурцы с перловкой встречаются?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929066"/>
            <a:ext cx="37019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В рассольнике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rassolinik.ru/uploads/posts/2013-02/1360174368_rassolnik-s-piksh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143248"/>
            <a:ext cx="4286250" cy="3200401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85860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Какой рукой нужно есть суп?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357562"/>
            <a:ext cx="5949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Суп нужно есть ложкой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pic.fotico.ru/71/519/315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143380"/>
            <a:ext cx="3866391" cy="2371716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878" y="100010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Как называется вид супов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из </a:t>
            </a:r>
            <a:r>
              <a:rPr lang="ru-RU" sz="4800" b="1" dirty="0">
                <a:solidFill>
                  <a:srgbClr val="002060"/>
                </a:solidFill>
              </a:rPr>
              <a:t>протёртых овощей?</a:t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000504"/>
            <a:ext cx="1540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Пюре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gcook.ru/wp-content/uploads/2012/06/soupkabach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00372"/>
            <a:ext cx="5238750" cy="3486151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Что на </a:t>
            </a:r>
            <a:r>
              <a:rPr lang="ru-RU" sz="4800" b="1" dirty="0" smtClean="0">
                <a:solidFill>
                  <a:srgbClr val="002060"/>
                </a:solidFill>
              </a:rPr>
              <a:t>кухне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убегает от плохой хозяйки?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179512" y="116632"/>
            <a:ext cx="1152128" cy="115212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14818"/>
            <a:ext cx="4436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Молоко кипящее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www.sevkray.ru/file/s/600/4012/a-u-nas-moloko-ubezhalo-3.jpg"/>
          <p:cNvPicPr>
            <a:picLocks noChangeAspect="1" noChangeArrowheads="1"/>
          </p:cNvPicPr>
          <p:nvPr/>
        </p:nvPicPr>
        <p:blipFill>
          <a:blip r:embed="rId2" cstate="print"/>
          <a:srcRect l="23750" r="8749"/>
          <a:stretch>
            <a:fillRect/>
          </a:stretch>
        </p:blipFill>
        <p:spPr bwMode="auto">
          <a:xfrm>
            <a:off x="4857752" y="2714620"/>
            <a:ext cx="3857652" cy="37909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23731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913</Words>
  <Application>Microsoft Office PowerPoint</Application>
  <PresentationFormat>Экран (4:3)</PresentationFormat>
  <Paragraphs>310</Paragraphs>
  <Slides>34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Список использованной литературы 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Технология</cp:lastModifiedBy>
  <cp:revision>50</cp:revision>
  <dcterms:created xsi:type="dcterms:W3CDTF">2013-10-14T05:17:34Z</dcterms:created>
  <dcterms:modified xsi:type="dcterms:W3CDTF">2014-03-03T08:01:13Z</dcterms:modified>
</cp:coreProperties>
</file>