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</p:sldMasterIdLst>
  <p:sldIdLst>
    <p:sldId id="256" r:id="rId9"/>
    <p:sldId id="263" r:id="rId10"/>
    <p:sldId id="258" r:id="rId11"/>
    <p:sldId id="265" r:id="rId12"/>
    <p:sldId id="259" r:id="rId13"/>
    <p:sldId id="261" r:id="rId14"/>
    <p:sldId id="266" r:id="rId15"/>
    <p:sldId id="262" r:id="rId16"/>
    <p:sldId id="26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0D876-8EE8-4B70-9E46-116A71A6E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7BED2-E9C7-4325-8977-266BF0343C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F091-6AAC-466F-9687-772969B12A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B0D6D-8209-4D12-B646-DD7AB3D3A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13099-83A7-4C11-B794-7BAD33598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3900A-707D-4CB6-A3B3-7E7472D7A4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64B8E-8B2E-47F8-A224-72FEFBC38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045E4-3699-410F-A055-DB0CA37B5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85322-0852-4D75-B71E-D9EF1BCD10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EBBB9-A6CF-4237-AC0E-47297FDDD4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06F879-98A7-4421-8D02-94268D362D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68579-81ED-4E7F-8AF9-3592156CF8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86A32-25F7-4E5F-9DCE-D3208467A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9C9C6-8CA0-400F-A7A8-2828C53F4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A1801-852F-4092-80D9-0F36C914EF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38788-72EF-4295-89C5-982D8F216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D8942-A45F-46AF-97FF-03A1EDCF8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7002D-9FD5-4A38-8144-F4838DDD92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D85FC-EC73-49BA-9119-A06C3F07F1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BA0B9-310F-46B5-BD4B-052C3796F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A48F-2C6C-41A1-BE5F-5031AB9764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7E57A-EFA2-4EB7-BB26-28F98CABA9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B4BCB-C08C-4561-B210-4DF60F5524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40371-2C7E-479A-926B-9FA2493D9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8841D-5828-4C0D-B2ED-EF34D7C6D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2F94-E486-4F47-BAF0-5393FF1EA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FE521-814B-49A8-98ED-19D81CF9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A88CF-FF21-474D-9F6B-5429D23CF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13A0-3DBB-4DEC-9D9F-16D9C99D70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832E8-A399-49BA-AECC-DDCCCF1AD8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4E265-537F-4898-B3FB-44C311AAED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9EA15-2D81-4DC0-8601-64D4619648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DAA9A-60CD-4A69-87A1-872422CFAF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BF7DC-E64B-4BE4-87BA-60DC5113A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524F2-E7DC-4D83-81B2-917B10D3A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7CA21-95F4-40C3-AF39-C3D631DDDB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F5C6B-C050-47C9-A1E7-1D219602D6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78CDD-496E-430D-86A9-BE1B4473AA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DD19A-B002-44DC-A4F7-97EB6557CC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B6CAD-604F-4B0B-82C1-2D3EA19D99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CD9F7-AAAE-4170-B47B-4C1049F23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9DFC-35F3-48DB-A0FE-6167D1C5C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7045D-52FE-4749-B147-1C78CC224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F432C-0A7C-49B8-9FBE-A868AA21B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2AED4-C3AA-40AA-838E-C010E7DE9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AA74F-E6DB-4976-B119-D94C0C222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F8B82-0BBE-4735-A732-B139E9844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1A82D-1069-4BD9-8899-105AFC80F1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707B0-3A37-4FA7-84D8-E5E2B1AD49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CCCAE-FB51-4C3B-A3AE-2B5CB44E4F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D7822-41F1-4D0B-BB75-538683ACF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5C751-57C1-4435-B5BE-F0353483C8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9C3AF-72A0-44F1-A8C9-B96E75FC8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E64D3-FCD9-4685-9450-9BE4AE32C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46729-99AA-4685-BF5B-30D8747FA7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11238-621A-4F32-AA44-C8881EA25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FE985-6315-493F-B4FE-E1850DA83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B005F-7150-44E4-8BFE-8D689FEBAE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0CC4-292B-4CBA-A560-EB8B13271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925B1-3C70-451B-9387-346C8C2749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1551-FDD6-45BD-BF78-0B6B84C7D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B73BB-4B60-4B31-8345-C8FDFF95E7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09386-C53D-4CFA-90DE-3E5BEFBA4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ECA26-F6C7-4419-AB6E-599E21EE8B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02AE1-D9FE-4F7D-8CD0-E103FC48B0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9846F-A00E-4312-895B-456A3A418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B70D3-85BD-4097-BC3C-89D2C65591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1A77-F641-4DFF-A2A0-D65833D0C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9F061-60BB-4527-8D8B-4C2209969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9CCBA-1916-4B62-BF26-10C0ACD076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58B2D-63C4-4082-8D12-35FCD9F569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33073-56B5-4FC7-85F1-1B0A8D003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AD66D-75B4-403D-B0E0-70B4BBCAF0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331C-E419-4B24-9820-3941F13E66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C0EB5-F723-49E5-8215-EC8342AAA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25043-10ED-4D8B-ABE2-8BA8FF8874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5E81C-3EB3-4CFA-B1A5-DE3C6E95F9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4A885-29B6-43EE-95CE-F6AFC6D225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38559-842A-452E-8CCB-D3FEA77C8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3306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9D36-F891-418A-8E1F-E6FA43FAA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AA9AC-F6BA-46D2-AC24-78A38D81E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3A3B8-B777-4A51-AC5D-BD53AABDD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6EE6-6D8B-47C2-B75D-B4132904B9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44010-1F6F-4D30-AF6B-209AE5219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F662B-1976-4C51-9041-10E24E6D3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EF62A-D60E-48F2-93F5-9A0A58332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1D31-F35D-49FE-B9FD-5B675362E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31937-9695-4BF3-95E6-5D46ECCFB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1FBC22-BF39-4AAF-A22D-3CC7BAF2C7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19400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2487E9-A2F7-4259-ABFC-6883CAADC8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9E090F-8298-4B5D-9C1E-A6C2F1217A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DFFA56-1642-412B-AB4C-72AA4392CF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19400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12885B-7029-420E-B65D-A74B4F7D19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8FC3F5-FC1D-49B7-99A2-9389247F18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509244E-4182-46E9-A87B-8273D77A2A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71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19400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9BDB7C-8B96-4B07-ACC5-E3D4734C31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Вестники весны и радости</a:t>
            </a:r>
            <a:endParaRPr lang="ru-RU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03648" y="3886200"/>
            <a:ext cx="6480720" cy="271115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К нам весна шагает быстрыми шагами,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 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            И сугробы тают под её ногами.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 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            Чёрные проталины на полях видны,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 </a:t>
            </a:r>
          </a:p>
          <a:p>
            <a:pPr algn="r"/>
            <a:r>
              <a:rPr lang="ru-RU" sz="20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            Верно, очень тёплые ноги у весны</a:t>
            </a:r>
            <a: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.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7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1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7" dur="1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6" dur="1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7" dur="1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6" dur="1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7" dur="1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6" dur="1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47" dur="1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6" dur="1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7" dur="1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6" dur="1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7" dur="1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1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1\Desktop\мое мероприятие март2013\Vesna_devoc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№1 </a:t>
            </a:r>
            <a:br>
              <a:rPr lang="ru-RU" dirty="0" smtClean="0"/>
            </a:br>
            <a:r>
              <a:rPr lang="ru-RU" dirty="0" smtClean="0"/>
              <a:t>Отгадай загадку</a:t>
            </a:r>
            <a:endParaRPr lang="ru-RU" dirty="0"/>
          </a:p>
        </p:txBody>
      </p:sp>
      <p:pic>
        <p:nvPicPr>
          <p:cNvPr id="22530" name="Picture 2" descr="C:\работа\весна\991gQJLEw3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01008"/>
            <a:ext cx="3979416" cy="298456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Конкурс №2</a:t>
            </a:r>
            <a:br>
              <a:rPr lang="ru-RU" dirty="0" smtClean="0"/>
            </a:br>
            <a:r>
              <a:rPr lang="ru-RU" dirty="0" smtClean="0"/>
              <a:t>Полет на метле</a:t>
            </a:r>
            <a:endParaRPr lang="ru-RU" dirty="0"/>
          </a:p>
        </p:txBody>
      </p:sp>
      <p:pic>
        <p:nvPicPr>
          <p:cNvPr id="23554" name="Picture 2" descr="C:\работа\весна\3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5829" y="2636912"/>
            <a:ext cx="3568171" cy="422108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№3</a:t>
            </a:r>
            <a:br>
              <a:rPr lang="ru-RU" dirty="0" smtClean="0"/>
            </a:b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 Перебеги через лужи»</a:t>
            </a:r>
            <a:endParaRPr lang="ru-RU" dirty="0"/>
          </a:p>
        </p:txBody>
      </p:sp>
      <p:pic>
        <p:nvPicPr>
          <p:cNvPr id="21506" name="Picture 2" descr="C:\работа\весна\0_694b8_be3bd925_X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7079" y="3861048"/>
            <a:ext cx="5176921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Конкурс №4</a:t>
            </a:r>
            <a:br>
              <a:rPr lang="ru-RU" dirty="0" smtClean="0"/>
            </a:br>
            <a:r>
              <a:rPr lang="ru-RU" dirty="0" smtClean="0"/>
              <a:t>Стихи о весне</a:t>
            </a:r>
            <a:endParaRPr lang="ru-RU" dirty="0"/>
          </a:p>
        </p:txBody>
      </p:sp>
      <p:pic>
        <p:nvPicPr>
          <p:cNvPr id="18434" name="Picture 2" descr="C:\работа\весна\126960013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2597" y="1772816"/>
            <a:ext cx="4041403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Конкурс №5</a:t>
            </a:r>
            <a:br>
              <a:rPr lang="ru-RU" dirty="0" smtClean="0"/>
            </a:br>
            <a:r>
              <a:rPr lang="ru-RU" dirty="0" smtClean="0"/>
              <a:t>Веселый стул</a:t>
            </a:r>
            <a:endParaRPr lang="ru-RU" dirty="0"/>
          </a:p>
        </p:txBody>
      </p:sp>
      <p:pic>
        <p:nvPicPr>
          <p:cNvPr id="20482" name="Picture 2" descr="C:\работа\весна\10000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808" y="3704939"/>
            <a:ext cx="4200192" cy="3153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Танцы</a:t>
            </a:r>
            <a:endParaRPr lang="ru-RU" dirty="0"/>
          </a:p>
        </p:txBody>
      </p:sp>
      <p:pic>
        <p:nvPicPr>
          <p:cNvPr id="19458" name="Picture 2" descr="C:\работа\весна\s7_Yr_9yy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573016"/>
            <a:ext cx="4067944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\Desktop\мое мероприятие март2013\Ves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olormaster">
  <a:themeElements>
    <a:clrScheme name="1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lormaster">
  <a:themeElements>
    <a:clrScheme name="2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olormaster">
  <a:themeElements>
    <a:clrScheme name="3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colormaster">
  <a:themeElements>
    <a:clrScheme name="4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4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colormaster">
  <a:themeElements>
    <a:clrScheme name="5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5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olormaster">
  <a:themeElements>
    <a:clrScheme name="6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6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colormaster">
  <a:themeElements>
    <a:clrScheme name="7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7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colormaster">
  <a:themeElements>
    <a:clrScheme name="8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8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146</Template>
  <TotalTime>73</TotalTime>
  <Words>26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1_colormaster</vt:lpstr>
      <vt:lpstr>2_colormaster</vt:lpstr>
      <vt:lpstr>3_colormaster</vt:lpstr>
      <vt:lpstr>4_colormaster</vt:lpstr>
      <vt:lpstr>5_colormaster</vt:lpstr>
      <vt:lpstr>6_colormaster</vt:lpstr>
      <vt:lpstr>7_colormaster</vt:lpstr>
      <vt:lpstr>8_colormaster</vt:lpstr>
      <vt:lpstr>Вестники весны и радости</vt:lpstr>
      <vt:lpstr>Слайд 2</vt:lpstr>
      <vt:lpstr>Конкурс №1  Отгадай загадку</vt:lpstr>
      <vt:lpstr>Конкурс №2 Полет на метле</vt:lpstr>
      <vt:lpstr>Конкурс №3 « Перебеги через лужи»</vt:lpstr>
      <vt:lpstr>Конкурс №4 Стихи о весне</vt:lpstr>
      <vt:lpstr>Конкурс №5 Веселый стул</vt:lpstr>
      <vt:lpstr> Танцы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Вестники весны и радости</dc:title>
  <dc:creator>1</dc:creator>
  <cp:lastModifiedBy>1</cp:lastModifiedBy>
  <cp:revision>7</cp:revision>
  <dcterms:created xsi:type="dcterms:W3CDTF">2013-03-18T05:28:34Z</dcterms:created>
  <dcterms:modified xsi:type="dcterms:W3CDTF">2013-03-20T05:59:35Z</dcterms:modified>
</cp:coreProperties>
</file>