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</p:sldMasterIdLst>
  <p:sldIdLst>
    <p:sldId id="266" r:id="rId10"/>
    <p:sldId id="267" r:id="rId11"/>
    <p:sldId id="268" r:id="rId12"/>
    <p:sldId id="262" r:id="rId13"/>
    <p:sldId id="258" r:id="rId14"/>
    <p:sldId id="264" r:id="rId15"/>
    <p:sldId id="259" r:id="rId16"/>
    <p:sldId id="260" r:id="rId17"/>
    <p:sldId id="26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58F66-6B2A-491F-B7DC-159459444A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2F47C-F434-4D82-9ADA-0F2AEF5210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D469F-DA40-4527-94C7-B20507E754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F1807-4527-47A2-9EF9-27E6CC7275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ACB12-4FAA-41B1-88D0-A140E9F6F6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BDA9A-988D-43E7-B40E-AE3D4BF04C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3C1C1-4D9F-4EFD-BC82-142FFAEB30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504AF-2ACE-46AE-9E3D-6981C1426D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AF1DF-A696-469B-B6EF-B5A24668BC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C9EF3-9F2E-4515-ACC3-4E60BFC4D0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D66AA-7079-4369-970B-AFECCCDDB7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7B713-967D-4EF3-8D8A-EED9932DB1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F4952-4809-4C48-B594-BE3D05CFF9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CCD1B-7CD4-4199-9233-4BA2E912B5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3E0C3-ED6A-49DE-9C70-F22BACDDB2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2CF13-9A63-41A3-951D-1D772D1BBD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B0ED6-5108-4304-BE34-88C1F4838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C5130-CF95-4366-B3BB-E0F38C93E0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322638"/>
            <a:ext cx="4038600" cy="3001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322638"/>
            <a:ext cx="4038600" cy="3001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578CB-ADE7-4473-A78B-1853C41006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090FC-275F-4D79-97D4-CB16D0C33D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C5D64-6EE2-43DC-BFE2-2F3CA644E3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3D86B-C621-45E9-8915-FE8D04157F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BD19C-3780-4372-90F2-E25B3A0A5F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C0C0D-62C2-4490-AA5A-0428598B1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837D2-968D-432B-BD02-CF293ECE7A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C27C2-74F8-408D-BD86-D25AB5F70F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E4CD4-8AF8-47D0-A5C1-C290956E2E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6E539-8CD8-450D-B789-713F65D3AC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30E69-BC15-4925-B075-39AD686113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C194F-1C7A-4BE6-8F2E-5FF7588D5C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28D5C-9DFD-430A-A58B-973FBA2793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D38B0-9D1F-4670-A6DF-4B4133EEAF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BC7AB-B0CD-45B0-9B63-7639EF30FE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473A0-C7E2-43C2-8CAF-F134CEB984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F88E7-0A00-46CB-848A-4759411D24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212DD-9E4D-4787-B02A-DEDE96A580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24529-A8BF-49E6-89A2-C508F79CF6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B2326-BE25-433D-9EB9-78280CB4E5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C7B28-E625-4EE9-AB2F-FCAFC661E6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8F138-47F9-4D63-A5EE-53DB1DB8BA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92DA1-5A18-4C3E-A211-DCAE69FFE3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966D4-1959-48A4-9BB6-84D062A7C7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4951F-3B6E-4F11-B14B-D1DA406C8B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F05F9-57B8-40A4-A043-FDC1A0C8CF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179FE-068B-4D2D-9ACD-4F857DD3E6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B8843-13B6-459D-B72A-DE3C561037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B7F60-4DD3-4FE0-9C85-1664E49023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FD3A4-480D-4DB7-9055-751BBC91E3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B66DA-C0CF-4190-BA6B-4513002AD1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52F78-EBA2-45EC-A2C5-A2DC82D37F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4E5AD-CF33-43F9-BE91-20617BCCA3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77A21-749A-4D2F-857C-1AB7926C20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9EF0D-2947-46F1-97DB-B0B37D02AF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6E2F4-3684-4520-AF9D-FFA479A316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322638"/>
            <a:ext cx="4038600" cy="3001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322638"/>
            <a:ext cx="4038600" cy="3001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89836-AC10-4F19-BB54-8DED0D0516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CB364-F6D8-41B5-82E1-141ECE90D3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881BE-5FA9-4519-ADBC-B3C711B5A8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02A38-379E-4571-B8CC-17AFDD205C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5B2F0-7C2B-4C93-AB8D-CB7419A796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3D653-4793-43F5-A04C-BF80DB4C3E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A31CA-72E2-40AA-8719-BC9564519E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3A1C1-9D17-4661-8352-C6D6ADA63E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FF485-B16F-4330-BA47-015508E107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D5AE7-5FE8-4116-BD00-9BDA67FFC1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FAB99-6101-4BD9-8977-59CB6C0ACF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0C90F-3E04-4036-B35C-6230CC3FB4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039EE-8E5E-4F87-8729-4FE216B914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8DE9F-B54A-4A85-BF0E-BE4CD4115D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82BE9-2D9D-420E-8719-C18C8947B1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3AE6B-853F-4D70-91F5-C5BA6E490A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18AF8-31DF-4441-8907-D2FC57264E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AFB64-6513-496C-8D35-7BA72A035F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4C611-B5AE-4439-A130-D8AE62DA95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E8EFB-DA98-42AA-984A-0ADF9D1E88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A9E53-B782-492E-B406-43DFEAEB9A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3138D-25E8-4518-A6E5-4ADB9CCC8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11967-8F8C-402A-862D-E2DAB816F1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A2462-E75A-4FDB-8971-C24E513F77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8DED7-1C19-47CC-923A-8D6CB38836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93816-09B3-4930-8DC3-25FC9A262C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60872-6DE1-44D6-988E-AB944D6F15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5260B-D1F6-41A6-8F03-4C9BD04237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2D94E-3BFA-406A-8BF3-E856C19F95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6C53B-4D02-4936-99B2-66DCB329E1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F1A65-838A-4595-82F6-801F9FDFFE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FF580-E770-4F23-85C6-034B8A6CA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6BF95-C57F-4C17-9C86-67C2AF7F73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7F697-5C4E-4AB2-9846-2A89C7BFC1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D5A75-0A3C-4450-A8A6-EC5E68470C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FD7AF-D7AF-482B-99B1-687909A3CC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F3818-C2AB-4A42-A17B-EE424003DC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322638"/>
            <a:ext cx="4038600" cy="3001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322638"/>
            <a:ext cx="4038600" cy="3001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0AFBB-0338-4D6F-A1E9-3A61A53240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CAED4-E42B-4F2C-927E-E3AA3CF1A7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0EC71-36F7-4F89-BDD2-6AC7CA3739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60CD-539E-41AE-A6AB-AE1C830B95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9D8C9-73F5-4064-9B94-F8E09631E6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29461-A7BD-45A4-9BF3-984BEBCD4A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6BC77-02BF-43C7-B777-A1FBD2D887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4B1E1-3A90-4118-958B-A03EC1D699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B27051-536D-4B34-840E-FDF99736503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97B4CB-2B8C-4AC5-ACD5-E0FC17242E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322638"/>
            <a:ext cx="8229600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0DA58A-B53D-4C37-9DAF-4E2D71A4CC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E6D9BA-8C3B-4CE1-8BE9-11B413575DE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72883C-EC5E-49E1-BB2D-3CA92A102D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322638"/>
            <a:ext cx="8229600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5AF8B8-ADF3-43D2-92B7-10965AEC46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9F317B-4FEE-418D-914B-88034927ACD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477379-9ADA-4F80-9997-207DBF2039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322638"/>
            <a:ext cx="8229600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6FAE20-B7B8-4D92-8780-0C35E2C223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94719"/>
          </a:xfrm>
        </p:spPr>
        <p:txBody>
          <a:bodyPr/>
          <a:lstStyle/>
          <a:p>
            <a:r>
              <a:rPr lang="ru-RU" sz="6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Загадки </a:t>
            </a:r>
            <a:endParaRPr lang="ru-RU" sz="60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976664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Рыхлый снег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солнце тает,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Ветерок в ветвях играет,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Звонче птичьи голоса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Значит,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 нам пришла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</a:t>
            </a:r>
          </a:p>
          <a:p>
            <a:pPr algn="r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Тает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снежок,</a:t>
            </a:r>
          </a:p>
          <a:p>
            <a:pPr algn="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Ожил лужок.</a:t>
            </a:r>
          </a:p>
          <a:p>
            <a:pPr algn="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День прибывает.</a:t>
            </a:r>
          </a:p>
          <a:p>
            <a:pPr algn="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Когда это бывает?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04664"/>
            <a:ext cx="4040188" cy="5721499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тёплых солнечных сапожках,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огонёчком на застёжках,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снегам бежит мальчишка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Снег пугает, шалунишка: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Только ступит - стаял снег,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Раскололся лёд у рек.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Охватил его азарт.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мальчишка этот - ...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404664"/>
            <a:ext cx="4247455" cy="6453336"/>
          </a:xfrm>
        </p:spPr>
        <p:txBody>
          <a:bodyPr/>
          <a:lstStyle/>
          <a:p>
            <a:pPr algn="r"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r"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r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Яростно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река ревёт</a:t>
            </a:r>
          </a:p>
          <a:p>
            <a:pPr algn="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разламывает лёд.</a:t>
            </a:r>
          </a:p>
          <a:p>
            <a:pPr algn="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домик свой скворец вернулся,</a:t>
            </a:r>
          </a:p>
          <a:p>
            <a:pPr algn="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в лесу медведь проснулся.</a:t>
            </a:r>
          </a:p>
          <a:p>
            <a:pPr algn="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небе жаворонка трель.</a:t>
            </a:r>
          </a:p>
          <a:p>
            <a:pPr algn="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Кто же к нам пришёл?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259632" y="476672"/>
            <a:ext cx="7427168" cy="5256584"/>
          </a:xfrm>
        </p:spPr>
        <p:txBody>
          <a:bodyPr/>
          <a:lstStyle/>
          <a:p>
            <a:pPr algn="r"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Зеленеет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даль полей,</a:t>
            </a:r>
          </a:p>
          <a:p>
            <a:pPr algn="ct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Запевает соловей.</a:t>
            </a:r>
          </a:p>
          <a:p>
            <a:pPr algn="ct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белый цвет оделся сад,</a:t>
            </a:r>
          </a:p>
          <a:p>
            <a:pPr algn="ct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Пчёлы первые летят.</a:t>
            </a:r>
          </a:p>
          <a:p>
            <a:pPr algn="ct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Гром грохочет. Угадай,</a:t>
            </a:r>
          </a:p>
          <a:p>
            <a:pPr algn="ct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за месяц это?</a:t>
            </a:r>
          </a:p>
          <a:p>
            <a:pPr algn="r"/>
            <a:endParaRPr lang="ru-RU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5793507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голубенькой рубашке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Бежит по дну овражка.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04664"/>
            <a:ext cx="4038600" cy="5721499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пешеход, а идёт.</a:t>
            </a:r>
          </a:p>
          <a:p>
            <a:pPr algn="ct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Мокнут люди у ворот.</a:t>
            </a:r>
          </a:p>
          <a:p>
            <a:pPr algn="ct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Ловит дворник его в кадку.</a:t>
            </a:r>
          </a:p>
          <a:p>
            <a:pPr algn="ct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Очень трудная загадка?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занесённых снегом кочек,</a:t>
            </a:r>
          </a:p>
          <a:p>
            <a:pPr algn="ct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 белой шапкой снеговой</a:t>
            </a:r>
          </a:p>
          <a:p>
            <a:pPr algn="ct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Нашли мы маленький цветочек,</a:t>
            </a:r>
          </a:p>
          <a:p>
            <a:pPr algn="ctr">
              <a:buNone/>
            </a:pP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Полузамёрзший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чуть живой.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5793507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Белые горошки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зелёной ножке.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Жёлтые, пушистые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Шарики душистые.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Их укроет от мороза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своих веточках ...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7984" y="404664"/>
            <a:ext cx="4258816" cy="6453336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Их в Голландии найдёте,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Там везде они в почёте.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Словно яркие стаканы,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скверах там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цветут ...</a:t>
            </a:r>
          </a:p>
          <a:p>
            <a:pPr>
              <a:buNone/>
            </a:pPr>
            <a:endParaRPr lang="ru-RU" dirty="0"/>
          </a:p>
          <a:p>
            <a:pPr algn="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Он</a:t>
            </a:r>
          </a:p>
          <a:p>
            <a:pPr algn="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Цветочный принц-поэт,</a:t>
            </a:r>
          </a:p>
          <a:p>
            <a:pPr algn="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шляпу жёлтую одет.</a:t>
            </a:r>
          </a:p>
          <a:p>
            <a:pPr algn="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 весну сонет на бис</a:t>
            </a:r>
          </a:p>
          <a:p>
            <a:pPr algn="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Прочитает нам ...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330824" cy="6597352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 знакомы с нами: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Яркие, как пламя,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 однофамильцы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мелкими гвоздями.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Полюбуйтесь дикими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Алыми ...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Длинный тонкий стебелёк,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Сверху - алый огонёк.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растенье, а маяк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Это ярко-красный ...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28256" cy="5976664"/>
          </a:xfrm>
        </p:spPr>
        <p:txBody>
          <a:bodyPr/>
          <a:lstStyle/>
          <a:p>
            <a:pPr algn="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зелёной хрупкой ножке</a:t>
            </a:r>
          </a:p>
          <a:p>
            <a:pPr algn="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Вырос шарик у дорожки.</a:t>
            </a:r>
          </a:p>
          <a:p>
            <a:pPr algn="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Ветерочек прошуршал</a:t>
            </a:r>
          </a:p>
          <a:p>
            <a:pPr algn="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развеял этот шар.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Стоит в саду кудряшка</a:t>
            </a:r>
          </a:p>
          <a:p>
            <a:pPr algn="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Белая рубашка,</a:t>
            </a:r>
          </a:p>
          <a:p>
            <a:pPr algn="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Сердечко золотое.</a:t>
            </a:r>
          </a:p>
          <a:p>
            <a:pPr algn="r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это такое?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88640"/>
            <a:ext cx="4028256" cy="64807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Зима на крыши серые</a:t>
            </a:r>
          </a:p>
          <a:p>
            <a:pPr>
              <a:buNone/>
            </a:pPr>
            <a:r>
              <a:rPr lang="ru-RU" dirty="0" smtClean="0"/>
              <a:t> Бросает семена - </a:t>
            </a:r>
          </a:p>
          <a:p>
            <a:pPr>
              <a:buNone/>
            </a:pPr>
            <a:r>
              <a:rPr lang="ru-RU" dirty="0" smtClean="0"/>
              <a:t> Растит морковки белые  </a:t>
            </a:r>
          </a:p>
          <a:p>
            <a:pPr>
              <a:buNone/>
            </a:pPr>
            <a:r>
              <a:rPr lang="ru-RU" dirty="0" smtClean="0"/>
              <a:t> Под крышами она.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172272" cy="6264696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Сиренью пахнет, небо ясно,</a:t>
            </a:r>
          </a:p>
          <a:p>
            <a:pPr algn="r">
              <a:buNone/>
            </a:pPr>
            <a:r>
              <a:rPr lang="ru-RU" dirty="0" smtClean="0"/>
              <a:t> Трава нежна и зелена.</a:t>
            </a:r>
          </a:p>
          <a:p>
            <a:pPr algn="r">
              <a:buNone/>
            </a:pPr>
            <a:r>
              <a:rPr lang="ru-RU" dirty="0" smtClean="0"/>
              <a:t> И в сарафане ярко-красном</a:t>
            </a:r>
          </a:p>
          <a:p>
            <a:pPr algn="r">
              <a:buNone/>
            </a:pPr>
            <a:r>
              <a:rPr lang="ru-RU" dirty="0" smtClean="0"/>
              <a:t> Шагает по земле …</a:t>
            </a:r>
          </a:p>
          <a:p>
            <a:pPr algn="r">
              <a:buNone/>
            </a:pPr>
            <a:r>
              <a:rPr lang="ru-RU" dirty="0" smtClean="0"/>
              <a:t>Я раскрываю почки, в зелёные листочки.</a:t>
            </a:r>
          </a:p>
          <a:p>
            <a:pPr algn="r">
              <a:buNone/>
            </a:pPr>
            <a:r>
              <a:rPr lang="ru-RU" dirty="0" smtClean="0"/>
              <a:t> Деревья одеваю, посевы поливаю,</a:t>
            </a:r>
          </a:p>
          <a:p>
            <a:pPr algn="r">
              <a:buNone/>
            </a:pPr>
            <a:r>
              <a:rPr lang="ru-RU" dirty="0" smtClean="0"/>
              <a:t> Движения полна, зовут меня ...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828836"/>
            <a:ext cx="34563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 smtClean="0"/>
              <a:t> Я живу под самой крышей,</a:t>
            </a:r>
          </a:p>
          <a:p>
            <a:pPr algn="r"/>
            <a:r>
              <a:rPr lang="ru-RU" sz="2800" dirty="0" smtClean="0"/>
              <a:t> Даже страшно глянуть вниз.</a:t>
            </a:r>
          </a:p>
          <a:p>
            <a:pPr algn="r"/>
            <a:r>
              <a:rPr lang="ru-RU" sz="2800" dirty="0" smtClean="0"/>
              <a:t> Я могла бы жить и выше, </a:t>
            </a:r>
          </a:p>
          <a:p>
            <a:pPr algn="r"/>
            <a:r>
              <a:rPr lang="ru-RU" sz="2800" dirty="0" smtClean="0"/>
              <a:t> Если б крыши там нашлись.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theme/theme1.xml><?xml version="1.0" encoding="utf-8"?>
<a:theme xmlns:a="http://schemas.openxmlformats.org/drawingml/2006/main" name="176">
  <a:themeElements>
    <a:clrScheme name="">
      <a:dk1>
        <a:srgbClr val="C0C0C0"/>
      </a:dk1>
      <a:lt1>
        <a:srgbClr val="FFFFFF"/>
      </a:lt1>
      <a:dk2>
        <a:srgbClr val="339933"/>
      </a:dk2>
      <a:lt2>
        <a:srgbClr val="CCECFF"/>
      </a:lt2>
      <a:accent1>
        <a:srgbClr val="29A329"/>
      </a:accent1>
      <a:accent2>
        <a:srgbClr val="00FFFF"/>
      </a:accent2>
      <a:accent3>
        <a:srgbClr val="ADCAAD"/>
      </a:accent3>
      <a:accent4>
        <a:srgbClr val="DADADA"/>
      </a:accent4>
      <a:accent5>
        <a:srgbClr val="ACCEAC"/>
      </a:accent5>
      <a:accent6>
        <a:srgbClr val="00E7E7"/>
      </a:accent6>
      <a:hlink>
        <a:srgbClr val="3B6AFF"/>
      </a:hlink>
      <a:folHlink>
        <a:srgbClr val="FF9900"/>
      </a:folHlink>
    </a:clrScheme>
    <a:fontScheme name="ve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ees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es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es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es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es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es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es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es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es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es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es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es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es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es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es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es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lormaster">
  <a:themeElements>
    <a:clrScheme name="">
      <a:dk1>
        <a:srgbClr val="000000"/>
      </a:dk1>
      <a:lt1>
        <a:srgbClr val="339933"/>
      </a:lt1>
      <a:dk2>
        <a:srgbClr val="006600"/>
      </a:dk2>
      <a:lt2>
        <a:srgbClr val="C0C0C0"/>
      </a:lt2>
      <a:accent1>
        <a:srgbClr val="29A329"/>
      </a:accent1>
      <a:accent2>
        <a:srgbClr val="00FFFF"/>
      </a:accent2>
      <a:accent3>
        <a:srgbClr val="ADCAAD"/>
      </a:accent3>
      <a:accent4>
        <a:srgbClr val="000000"/>
      </a:accent4>
      <a:accent5>
        <a:srgbClr val="ACCEAC"/>
      </a:accent5>
      <a:accent6>
        <a:srgbClr val="00E7E7"/>
      </a:accent6>
      <a:hlink>
        <a:srgbClr val="3B6AFF"/>
      </a:hlink>
      <a:folHlink>
        <a:srgbClr val="FF9900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lormaster">
  <a:themeElements>
    <a:clrScheme name="">
      <a:dk1>
        <a:srgbClr val="000000"/>
      </a:dk1>
      <a:lt1>
        <a:srgbClr val="339933"/>
      </a:lt1>
      <a:dk2>
        <a:srgbClr val="006600"/>
      </a:dk2>
      <a:lt2>
        <a:srgbClr val="C0C0C0"/>
      </a:lt2>
      <a:accent1>
        <a:srgbClr val="29A329"/>
      </a:accent1>
      <a:accent2>
        <a:srgbClr val="00FFFF"/>
      </a:accent2>
      <a:accent3>
        <a:srgbClr val="ADCAAD"/>
      </a:accent3>
      <a:accent4>
        <a:srgbClr val="000000"/>
      </a:accent4>
      <a:accent5>
        <a:srgbClr val="ACCEAC"/>
      </a:accent5>
      <a:accent6>
        <a:srgbClr val="00E7E7"/>
      </a:accent6>
      <a:hlink>
        <a:srgbClr val="3B6AFF"/>
      </a:hlink>
      <a:folHlink>
        <a:srgbClr val="FF9900"/>
      </a:folHlink>
    </a:clrScheme>
    <a:fontScheme name="2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olormaster">
  <a:themeElements>
    <a:clrScheme name="">
      <a:dk1>
        <a:srgbClr val="C0C0C0"/>
      </a:dk1>
      <a:lt1>
        <a:srgbClr val="FFFFFF"/>
      </a:lt1>
      <a:dk2>
        <a:srgbClr val="008000"/>
      </a:dk2>
      <a:lt2>
        <a:srgbClr val="CCFFCC"/>
      </a:lt2>
      <a:accent1>
        <a:srgbClr val="0066FF"/>
      </a:accent1>
      <a:accent2>
        <a:srgbClr val="00FF00"/>
      </a:accent2>
      <a:accent3>
        <a:srgbClr val="AAC0AA"/>
      </a:accent3>
      <a:accent4>
        <a:srgbClr val="DADADA"/>
      </a:accent4>
      <a:accent5>
        <a:srgbClr val="AAB8FF"/>
      </a:accent5>
      <a:accent6>
        <a:srgbClr val="00E700"/>
      </a:accent6>
      <a:hlink>
        <a:srgbClr val="A29E00"/>
      </a:hlink>
      <a:folHlink>
        <a:srgbClr val="EA8B00"/>
      </a:folHlink>
    </a:clrScheme>
    <a:fontScheme name="3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olormaster">
  <a:themeElements>
    <a:clrScheme name="">
      <a:dk1>
        <a:srgbClr val="000000"/>
      </a:dk1>
      <a:lt1>
        <a:srgbClr val="008000"/>
      </a:lt1>
      <a:dk2>
        <a:srgbClr val="336600"/>
      </a:dk2>
      <a:lt2>
        <a:srgbClr val="C0C0C0"/>
      </a:lt2>
      <a:accent1>
        <a:srgbClr val="0066FF"/>
      </a:accent1>
      <a:accent2>
        <a:srgbClr val="00FF00"/>
      </a:accent2>
      <a:accent3>
        <a:srgbClr val="AAC0AA"/>
      </a:accent3>
      <a:accent4>
        <a:srgbClr val="000000"/>
      </a:accent4>
      <a:accent5>
        <a:srgbClr val="AAB8FF"/>
      </a:accent5>
      <a:accent6>
        <a:srgbClr val="00E700"/>
      </a:accent6>
      <a:hlink>
        <a:srgbClr val="A29E00"/>
      </a:hlink>
      <a:folHlink>
        <a:srgbClr val="EA8B00"/>
      </a:folHlink>
    </a:clrScheme>
    <a:fontScheme name="4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colormaster">
  <a:themeElements>
    <a:clrScheme name="">
      <a:dk1>
        <a:srgbClr val="000000"/>
      </a:dk1>
      <a:lt1>
        <a:srgbClr val="008000"/>
      </a:lt1>
      <a:dk2>
        <a:srgbClr val="336600"/>
      </a:dk2>
      <a:lt2>
        <a:srgbClr val="C0C0C0"/>
      </a:lt2>
      <a:accent1>
        <a:srgbClr val="0066FF"/>
      </a:accent1>
      <a:accent2>
        <a:srgbClr val="00FF00"/>
      </a:accent2>
      <a:accent3>
        <a:srgbClr val="AAC0AA"/>
      </a:accent3>
      <a:accent4>
        <a:srgbClr val="000000"/>
      </a:accent4>
      <a:accent5>
        <a:srgbClr val="AAB8FF"/>
      </a:accent5>
      <a:accent6>
        <a:srgbClr val="00E700"/>
      </a:accent6>
      <a:hlink>
        <a:srgbClr val="A29E00"/>
      </a:hlink>
      <a:folHlink>
        <a:srgbClr val="EA8B00"/>
      </a:folHlink>
    </a:clrScheme>
    <a:fontScheme name="5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colormaster">
  <a:themeElements>
    <a:clrScheme name="">
      <a:dk1>
        <a:srgbClr val="C0C0C0"/>
      </a:dk1>
      <a:lt1>
        <a:srgbClr val="FFFFFF"/>
      </a:lt1>
      <a:dk2>
        <a:srgbClr val="333399"/>
      </a:dk2>
      <a:lt2>
        <a:srgbClr val="CCCCFF"/>
      </a:lt2>
      <a:accent1>
        <a:srgbClr val="D60093"/>
      </a:accent1>
      <a:accent2>
        <a:srgbClr val="9999FF"/>
      </a:accent2>
      <a:accent3>
        <a:srgbClr val="ADADCA"/>
      </a:accent3>
      <a:accent4>
        <a:srgbClr val="DADADA"/>
      </a:accent4>
      <a:accent5>
        <a:srgbClr val="E8AAC8"/>
      </a:accent5>
      <a:accent6>
        <a:srgbClr val="8A8AE7"/>
      </a:accent6>
      <a:hlink>
        <a:srgbClr val="008000"/>
      </a:hlink>
      <a:folHlink>
        <a:srgbClr val="FF9966"/>
      </a:folHlink>
    </a:clrScheme>
    <a:fontScheme name="6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colormaster">
  <a:themeElements>
    <a:clrScheme name="">
      <a:dk1>
        <a:srgbClr val="000000"/>
      </a:dk1>
      <a:lt1>
        <a:srgbClr val="333399"/>
      </a:lt1>
      <a:dk2>
        <a:srgbClr val="000066"/>
      </a:dk2>
      <a:lt2>
        <a:srgbClr val="C0C0C0"/>
      </a:lt2>
      <a:accent1>
        <a:srgbClr val="D60093"/>
      </a:accent1>
      <a:accent2>
        <a:srgbClr val="9999FF"/>
      </a:accent2>
      <a:accent3>
        <a:srgbClr val="ADADCA"/>
      </a:accent3>
      <a:accent4>
        <a:srgbClr val="000000"/>
      </a:accent4>
      <a:accent5>
        <a:srgbClr val="E8AAC8"/>
      </a:accent5>
      <a:accent6>
        <a:srgbClr val="8A8AE7"/>
      </a:accent6>
      <a:hlink>
        <a:srgbClr val="008000"/>
      </a:hlink>
      <a:folHlink>
        <a:srgbClr val="FF9966"/>
      </a:folHlink>
    </a:clrScheme>
    <a:fontScheme name="7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colormaster">
  <a:themeElements>
    <a:clrScheme name="">
      <a:dk1>
        <a:srgbClr val="000000"/>
      </a:dk1>
      <a:lt1>
        <a:srgbClr val="333399"/>
      </a:lt1>
      <a:dk2>
        <a:srgbClr val="000066"/>
      </a:dk2>
      <a:lt2>
        <a:srgbClr val="C0C0C0"/>
      </a:lt2>
      <a:accent1>
        <a:srgbClr val="D60093"/>
      </a:accent1>
      <a:accent2>
        <a:srgbClr val="9999FF"/>
      </a:accent2>
      <a:accent3>
        <a:srgbClr val="ADADCA"/>
      </a:accent3>
      <a:accent4>
        <a:srgbClr val="000000"/>
      </a:accent4>
      <a:accent5>
        <a:srgbClr val="E8AAC8"/>
      </a:accent5>
      <a:accent6>
        <a:srgbClr val="8A8AE7"/>
      </a:accent6>
      <a:hlink>
        <a:srgbClr val="008000"/>
      </a:hlink>
      <a:folHlink>
        <a:srgbClr val="FF9966"/>
      </a:folHlink>
    </a:clrScheme>
    <a:fontScheme name="8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176</Template>
  <TotalTime>55</TotalTime>
  <Words>395</Words>
  <Application>Microsoft Office PowerPoint</Application>
  <PresentationFormat>Экран (4:3)</PresentationFormat>
  <Paragraphs>107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176</vt:lpstr>
      <vt:lpstr>1_colormaster</vt:lpstr>
      <vt:lpstr>2_colormaster</vt:lpstr>
      <vt:lpstr>3_colormaster</vt:lpstr>
      <vt:lpstr>4_colormaster</vt:lpstr>
      <vt:lpstr>5_colormaster</vt:lpstr>
      <vt:lpstr>6_colormaster</vt:lpstr>
      <vt:lpstr>7_colormaster</vt:lpstr>
      <vt:lpstr>8_colormaster</vt:lpstr>
      <vt:lpstr>Загадки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8</cp:revision>
  <dcterms:created xsi:type="dcterms:W3CDTF">2013-03-15T17:35:20Z</dcterms:created>
  <dcterms:modified xsi:type="dcterms:W3CDTF">2013-03-19T21:59:18Z</dcterms:modified>
</cp:coreProperties>
</file>