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0" r:id="rId3"/>
    <p:sldId id="282" r:id="rId4"/>
    <p:sldId id="283" r:id="rId5"/>
    <p:sldId id="284" r:id="rId6"/>
    <p:sldId id="285" r:id="rId7"/>
    <p:sldId id="286" r:id="rId8"/>
    <p:sldId id="275" r:id="rId9"/>
    <p:sldId id="27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90F01-32C5-4B81-8F09-E5FB29D05203}" type="datetimeFigureOut">
              <a:rPr lang="ru-RU" smtClean="0"/>
              <a:t>16.12.2014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E50C9-CCB2-499F-8BCC-645EF8FD3F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108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acer\Desktop\2013\картинки\фон\BlueLinesSlaidPr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304800"/>
            <a:ext cx="9486900" cy="733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7"/>
          <p:cNvSpPr txBox="1">
            <a:spLocks noChangeArrowheads="1"/>
          </p:cNvSpPr>
          <p:nvPr/>
        </p:nvSpPr>
        <p:spPr bwMode="auto">
          <a:xfrm>
            <a:off x="-190500" y="381000"/>
            <a:ext cx="9486900" cy="2111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/>
            </a:r>
            <a:br>
              <a:rPr lang="ru-RU" alt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«Коучинг и БРС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  <a:r>
              <a:rPr lang="ru-RU" alt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</a:t>
            </a:r>
          </a:p>
        </p:txBody>
      </p:sp>
      <p:sp>
        <p:nvSpPr>
          <p:cNvPr id="2053" name="Text Box 19"/>
          <p:cNvSpPr txBox="1">
            <a:spLocks noChangeArrowheads="1"/>
          </p:cNvSpPr>
          <p:nvPr/>
        </p:nvSpPr>
        <p:spPr bwMode="auto">
          <a:xfrm>
            <a:off x="4776327" y="2298898"/>
            <a:ext cx="3995936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buFontTx/>
              <a:buNone/>
              <a:defRPr sz="1600" b="1"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pPr>
              <a:defRPr/>
            </a:pPr>
            <a:r>
              <a:rPr lang="ru-RU" alt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автор</a:t>
            </a:r>
            <a:r>
              <a:rPr lang="en-US" alt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:</a:t>
            </a:r>
            <a:r>
              <a:rPr lang="ru-RU" alt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</a:p>
          <a:p>
            <a:pPr>
              <a:defRPr/>
            </a:pPr>
            <a:r>
              <a:rPr lang="ru-RU" alt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Антропова</a:t>
            </a:r>
          </a:p>
          <a:p>
            <a:pPr>
              <a:defRPr/>
            </a:pPr>
            <a:r>
              <a:rPr lang="ru-RU" alt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эльза  валерьевна,</a:t>
            </a:r>
          </a:p>
          <a:p>
            <a:pPr>
              <a:defRPr/>
            </a:pPr>
            <a:r>
              <a:rPr lang="ru-RU" alt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/>
            </a:r>
            <a:br>
              <a:rPr lang="ru-RU" alt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</a:br>
            <a:r>
              <a:rPr lang="ru-RU" alt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Должность: </a:t>
            </a:r>
          </a:p>
          <a:p>
            <a:pPr>
              <a:defRPr/>
            </a:pPr>
            <a:r>
              <a:rPr lang="ru-RU" alt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учитель математики</a:t>
            </a:r>
          </a:p>
          <a:p>
            <a:pPr>
              <a:defRPr/>
            </a:pPr>
            <a:endParaRPr lang="ru-RU" altLang="ru-RU" sz="18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  <a:p>
            <a:pPr>
              <a:defRPr/>
            </a:pPr>
            <a:r>
              <a:rPr lang="ru-RU" alt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Гбоу сош №249 ,</a:t>
            </a:r>
          </a:p>
          <a:p>
            <a:pPr>
              <a:defRPr/>
            </a:pPr>
            <a:r>
              <a:rPr lang="ru-RU" alt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Кировский район</a:t>
            </a:r>
          </a:p>
          <a:p>
            <a:pPr>
              <a:defRPr/>
            </a:pPr>
            <a:endParaRPr lang="ru-RU" altLang="ru-RU" sz="18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  <a:p>
            <a:pPr>
              <a:defRPr/>
            </a:pPr>
            <a:r>
              <a:rPr lang="ru-RU" alt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Санкт- петербург</a:t>
            </a:r>
          </a:p>
          <a:p>
            <a:pPr>
              <a:defRPr/>
            </a:pPr>
            <a:endParaRPr lang="ru-RU" altLang="ru-RU" sz="2000" dirty="0" smtClean="0"/>
          </a:p>
        </p:txBody>
      </p:sp>
      <p:sp>
        <p:nvSpPr>
          <p:cNvPr id="2054" name="TextBox 2"/>
          <p:cNvSpPr txBox="1">
            <a:spLocks noChangeArrowheads="1"/>
          </p:cNvSpPr>
          <p:nvPr/>
        </p:nvSpPr>
        <p:spPr bwMode="auto">
          <a:xfrm>
            <a:off x="3938127" y="5869106"/>
            <a:ext cx="1676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2014</a:t>
            </a:r>
          </a:p>
        </p:txBody>
      </p:sp>
      <p:pic>
        <p:nvPicPr>
          <p:cNvPr id="2" name="Picture 2" descr="C:\Users\acer\Desktop\2013\картинки\матем\itv3BHHJGp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23" y="2492896"/>
            <a:ext cx="3654667" cy="2922524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3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C:\Users\acer\Desktop\2013\картинки\фон\BlueLines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304800"/>
            <a:ext cx="9486900" cy="733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408712"/>
          </a:xfrm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ru-RU" alt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Скажи мне – и я забуду. </a:t>
            </a:r>
            <a:r>
              <a:rPr lang="ru-RU" alt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/>
            </a:r>
            <a:br>
              <a:rPr lang="ru-RU" alt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/>
            </a:r>
            <a:br>
              <a:rPr lang="ru-RU" alt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Покажи </a:t>
            </a:r>
            <a:r>
              <a:rPr lang="ru-RU" alt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мне – и я запомню</a:t>
            </a:r>
            <a:r>
              <a:rPr lang="ru-RU" alt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.</a:t>
            </a:r>
            <a:br>
              <a:rPr lang="ru-RU" alt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 </a:t>
            </a:r>
            <a:br>
              <a:rPr lang="ru-RU" alt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Вовлеки </a:t>
            </a:r>
            <a:r>
              <a:rPr lang="ru-RU" alt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меня – и я научусь</a:t>
            </a:r>
            <a:r>
              <a:rPr lang="ru-RU" alt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.</a:t>
            </a:r>
            <a:br>
              <a:rPr lang="ru-RU" alt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/>
            </a:r>
            <a:br>
              <a:rPr lang="ru-RU" alt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Конфуций</a:t>
            </a:r>
          </a:p>
        </p:txBody>
      </p:sp>
    </p:spTree>
    <p:extLst>
      <p:ext uri="{BB962C8B-B14F-4D97-AF65-F5344CB8AC3E}">
        <p14:creationId xmlns:p14="http://schemas.microsoft.com/office/powerpoint/2010/main" val="410148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C:\Users\acer\Desktop\2013\картинки\фон\BlueLines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304800"/>
            <a:ext cx="9486900" cy="733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635896" y="188640"/>
            <a:ext cx="5295610" cy="6480720"/>
          </a:xfrm>
          <a:extLst/>
        </p:spPr>
        <p:txBody>
          <a:bodyPr rtlCol="0">
            <a:noAutofit/>
          </a:bodyPr>
          <a:lstStyle/>
          <a:p>
            <a:pPr algn="r">
              <a:defRPr/>
            </a:pPr>
            <a:r>
              <a:rPr lang="ru-RU" alt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"</a:t>
            </a:r>
            <a:r>
              <a:rPr lang="ru-RU" alt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Коучинг </a:t>
            </a:r>
            <a:r>
              <a:rPr lang="ru-RU" alt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/>
            </a:r>
            <a:br>
              <a:rPr lang="ru-RU" alt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- </a:t>
            </a:r>
            <a:r>
              <a:rPr lang="ru-RU" alt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это средство содействия, помощи другому человеку в поиске его собственных решений или его продвижения в любой сложной ситуации</a:t>
            </a:r>
            <a:r>
              <a:rPr lang="ru-RU" alt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...»</a:t>
            </a:r>
            <a:br>
              <a:rPr lang="ru-RU" alt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/>
            </a:r>
            <a:br>
              <a:rPr lang="ru-RU" alt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Джон </a:t>
            </a:r>
            <a:r>
              <a:rPr lang="ru-RU" alt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Уитмор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62" y="1484784"/>
            <a:ext cx="3011455" cy="3297213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84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C:\Users\acer\Desktop\2013\картинки\фон\BlueLines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304800"/>
            <a:ext cx="9486900" cy="733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931506" cy="3172097"/>
          </a:xfrm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ru-RU" alt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гуманистическая педагогика</a:t>
            </a:r>
            <a:br>
              <a:rPr lang="ru-RU" alt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 </a:t>
            </a:r>
            <a:br>
              <a:rPr lang="ru-RU" alt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«личная заинтересованность, значимость </a:t>
            </a:r>
            <a:r>
              <a:rPr lang="ru-RU" alt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учения для каждого </a:t>
            </a:r>
            <a:r>
              <a:rPr lang="ru-RU" alt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ученика»</a:t>
            </a:r>
            <a:r>
              <a:rPr lang="ru-RU" alt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/>
            </a:r>
            <a:br>
              <a:rPr lang="ru-RU" alt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Карл Рэнсом </a:t>
            </a:r>
            <a:r>
              <a:rPr lang="ru-RU" alt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Роджерс.</a:t>
            </a:r>
            <a:endParaRPr lang="ru-RU" alt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C:\Users\asus\Desktop\2014-15\картинки\абстр\10609623_829237840441901_906755594842729009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928" y="3861048"/>
            <a:ext cx="3572043" cy="2679032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19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C:\Users\acer\Desktop\2013\картинки\фон\BlueLines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304800"/>
            <a:ext cx="9486900" cy="733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5125" y="548680"/>
            <a:ext cx="9144000" cy="1143000"/>
          </a:xfrm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ru-RU" alt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«учитель»</a:t>
            </a:r>
            <a:br>
              <a:rPr lang="ru-RU" alt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endParaRPr lang="ru-RU" alt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1547664" y="1484784"/>
            <a:ext cx="1944216" cy="1224136"/>
          </a:xfrm>
          <a:prstGeom prst="straightConnector1">
            <a:avLst/>
          </a:prstGeom>
          <a:ln w="762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552950" y="1484784"/>
            <a:ext cx="0" cy="2809118"/>
          </a:xfrm>
          <a:prstGeom prst="straightConnector1">
            <a:avLst/>
          </a:prstGeom>
          <a:ln w="762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580112" y="1484784"/>
            <a:ext cx="1656184" cy="1224136"/>
          </a:xfrm>
          <a:prstGeom prst="straightConnector1">
            <a:avLst/>
          </a:prstGeom>
          <a:ln w="762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80168" y="2708920"/>
            <a:ext cx="343427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Наставник </a:t>
            </a:r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</a:t>
            </a: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управленец)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4048" y="2699017"/>
            <a:ext cx="369633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Тьютор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(организатор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советчик)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40250" y="4312769"/>
            <a:ext cx="262539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Коуч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(партнер)</a:t>
            </a:r>
          </a:p>
        </p:txBody>
      </p:sp>
    </p:spTree>
    <p:extLst>
      <p:ext uri="{BB962C8B-B14F-4D97-AF65-F5344CB8AC3E}">
        <p14:creationId xmlns:p14="http://schemas.microsoft.com/office/powerpoint/2010/main" val="378507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C:\Users\acer\Desktop\2013\картинки\фон\BlueLines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304800"/>
            <a:ext cx="9486900" cy="733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6408712"/>
          </a:xfrm>
          <a:extLst/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ru-RU" alt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1.	Постановка целей</a:t>
            </a:r>
            <a: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—</a:t>
            </a:r>
            <a:b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 </a:t>
            </a:r>
            <a:r>
              <a:rPr lang="ru-RU" alt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«Чего ты хочешь? Чем это для тебя ценно? Чем еще</a:t>
            </a:r>
            <a: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?»</a:t>
            </a:r>
            <a:b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/>
            </a:r>
            <a:br>
              <a:rPr lang="ru-RU" alt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2.	Анализ текущей ситуации— </a:t>
            </a:r>
            <a: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/>
            </a:r>
            <a:b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«</a:t>
            </a:r>
            <a:r>
              <a:rPr lang="ru-RU" alt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Что происходит? Что еще в этом не хватает</a:t>
            </a:r>
            <a: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?»</a:t>
            </a:r>
            <a:b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/>
            </a:r>
            <a:br>
              <a:rPr lang="ru-RU" alt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3.	Наработка вариантов— </a:t>
            </a:r>
            <a: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/>
            </a:r>
            <a:b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«</a:t>
            </a:r>
            <a:r>
              <a:rPr lang="ru-RU" alt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Я не знаю, что делать дальше. А ты? </a:t>
            </a:r>
            <a: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/>
            </a:r>
            <a:b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Что </a:t>
            </a:r>
            <a:r>
              <a:rPr lang="ru-RU" alt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нужно сделать</a:t>
            </a:r>
            <a: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?»</a:t>
            </a:r>
            <a:b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/>
            </a:r>
            <a:br>
              <a:rPr lang="ru-RU" alt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4.	Реализация и контроль,— </a:t>
            </a:r>
            <a: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/>
            </a:r>
            <a:b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«</a:t>
            </a:r>
            <a:r>
              <a:rPr lang="ru-RU" alt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Какие возможны препятствия на пути</a:t>
            </a:r>
            <a: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?</a:t>
            </a:r>
            <a:b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 </a:t>
            </a:r>
            <a:r>
              <a:rPr lang="ru-RU" alt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Что ты будешь делать? Какая поддержка тебе нужна? Зачем тебе это нужно?»</a:t>
            </a:r>
          </a:p>
        </p:txBody>
      </p:sp>
    </p:spTree>
    <p:extLst>
      <p:ext uri="{BB962C8B-B14F-4D97-AF65-F5344CB8AC3E}">
        <p14:creationId xmlns:p14="http://schemas.microsoft.com/office/powerpoint/2010/main" val="402812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C:\Users\acer\Desktop\2013\картинки\фон\BlueLines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304800"/>
            <a:ext cx="9486900" cy="733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dirty="0" smtClean="0"/>
              <a:t>      </a:t>
            </a:r>
            <a:r>
              <a:rPr lang="ru-RU" alt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что оценить?</a:t>
            </a:r>
            <a:endParaRPr lang="ru-RU" alt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altLang="ru-RU" dirty="0" smtClean="0">
                <a:solidFill>
                  <a:schemeClr val="accent5">
                    <a:lumMod val="50000"/>
                  </a:schemeClr>
                </a:solidFill>
              </a:rPr>
              <a:t> Не качество выполненной работы…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altLang="ru-RU" dirty="0" smtClean="0">
                <a:solidFill>
                  <a:schemeClr val="accent5">
                    <a:lumMod val="50000"/>
                  </a:schemeClr>
                </a:solidFill>
              </a:rPr>
              <a:t>НО!</a:t>
            </a:r>
          </a:p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altLang="ru-RU" dirty="0" smtClean="0">
                <a:solidFill>
                  <a:schemeClr val="accent5">
                    <a:lumMod val="50000"/>
                  </a:schemeClr>
                </a:solidFill>
              </a:rPr>
              <a:t>Степень вовлеченности в деятельность!</a:t>
            </a:r>
          </a:p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altLang="ru-RU" dirty="0" smtClean="0">
                <a:solidFill>
                  <a:schemeClr val="accent5">
                    <a:lumMod val="50000"/>
                  </a:schemeClr>
                </a:solidFill>
              </a:rPr>
              <a:t>ЛИЧНЫЙ успех!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altLang="ru-RU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4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C:\Users\acer\Desktop\2013\картинки\фон\BlueLines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304800"/>
            <a:ext cx="9486900" cy="733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Учитель…</a:t>
            </a:r>
            <a:endParaRPr lang="ru-RU" dirty="0"/>
          </a:p>
        </p:txBody>
      </p:sp>
      <p:pic>
        <p:nvPicPr>
          <p:cNvPr id="8" name="Рисунок 7" descr="http://coachingineducation.ru/wp-content/uploads/2014/10/%D0%A0%D0%B8%D1%81%D1%83%D0%BD%D0%BE%D0%BA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135" y="1700808"/>
            <a:ext cx="5239630" cy="4215448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14486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C:\Users\acer\Desktop\2013\картинки\фон\BlueLines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304800"/>
            <a:ext cx="9486900" cy="733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857500"/>
            <a:ext cx="9144000" cy="1143000"/>
          </a:xfrm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ru-RU" alt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    «Чтобы не ошибаться, нужно иметь опыт</a:t>
            </a:r>
            <a:r>
              <a:rPr lang="ru-RU" alt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.</a:t>
            </a:r>
            <a:br>
              <a:rPr lang="ru-RU" alt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 </a:t>
            </a:r>
            <a:r>
              <a:rPr lang="ru-RU" alt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Чтобы иметь опыт, нужно ошибаться</a:t>
            </a:r>
            <a:r>
              <a:rPr lang="ru-RU" alt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…»</a:t>
            </a:r>
            <a:br>
              <a:rPr lang="ru-RU" alt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/>
            </a:r>
            <a:br>
              <a:rPr lang="ru-RU" alt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alt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спасибо </a:t>
            </a:r>
            <a:r>
              <a:rPr lang="ru-RU" alt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за внимание!</a:t>
            </a:r>
            <a:endParaRPr lang="ru-RU" alt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201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74</Words>
  <Application>Microsoft Office PowerPoint</Application>
  <PresentationFormat>Экран (4:3)</PresentationFormat>
  <Paragraphs>32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Скажи мне – и я забуду.   Покажи мне – и я запомню.   Вовлеки меня – и я научусь.  Конфуций</vt:lpstr>
      <vt:lpstr>"Коучинг  - это средство содействия, помощи другому человеку в поиске его собственных решений или его продвижения в любой сложной ситуации...»  Джон Уитмор </vt:lpstr>
      <vt:lpstr>гуманистическая педагогика   «личная заинтересованность, значимость учения для каждого ученика» Карл Рэнсом Роджерс.</vt:lpstr>
      <vt:lpstr>«учитель» </vt:lpstr>
      <vt:lpstr>1. Постановка целей—  «Чего ты хочешь? Чем это для тебя ценно? Чем еще?»  2. Анализ текущей ситуации—  «Что происходит? Что еще в этом не хватает?»  3. Наработка вариантов—  «Я не знаю, что делать дальше. А ты?  Что нужно сделать?»  4. Реализация и контроль,—  «Какие возможны препятствия на пути?  Что ты будешь делать? Какая поддержка тебе нужна? Зачем тебе это нужно?»</vt:lpstr>
      <vt:lpstr>      что оценить?</vt:lpstr>
      <vt:lpstr>Учитель…</vt:lpstr>
      <vt:lpstr>    «Чтобы не ошибаться, нужно иметь опыт.  Чтобы иметь опыт, нужно ошибаться…»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Антропова Э.В.</dc:creator>
  <cp:lastModifiedBy>Эля</cp:lastModifiedBy>
  <cp:revision>26</cp:revision>
  <dcterms:created xsi:type="dcterms:W3CDTF">2014-04-04T17:21:15Z</dcterms:created>
  <dcterms:modified xsi:type="dcterms:W3CDTF">2014-12-16T19:55:46Z</dcterms:modified>
</cp:coreProperties>
</file>