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6840760" cy="4392488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Соблюдай порядок на рабочем месте.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Работай ножницами только на рабочем месте.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Следи за движением лезвий во время работы.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Ножницы клади кольцами к себе.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При работе не держи ножницы кольцами вверх.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Подавай ножницы кольцами вперёд.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Не оставляй ножницы открытыми.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Не играй ножницами. Не подноси их к лицу.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Используй ножницы по назначению.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Будь внимателен - не отвлекайся во время работы.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88641"/>
            <a:ext cx="6408712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Правила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</a:rPr>
              <a:t> </a:t>
            </a:r>
            <a:r>
              <a:rPr lang="ru-RU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безопасной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</a:rPr>
              <a:t> </a:t>
            </a:r>
            <a:r>
              <a:rPr lang="ru-RU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работы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</a:rPr>
              <a:t> </a:t>
            </a:r>
            <a:r>
              <a:rPr lang="ru-RU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с ножницами</a:t>
            </a:r>
            <a:endParaRPr lang="ru-RU" sz="4800" b="1" cap="none" spc="5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UserXP\Мои документы\Мои рисунки\Nozhnicy-POMA-detskie-bezopasnye_STc4NTRUa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2160240" cy="1944216"/>
          </a:xfrm>
          <a:prstGeom prst="rect">
            <a:avLst/>
          </a:prstGeom>
          <a:noFill/>
        </p:spPr>
      </p:pic>
      <p:pic>
        <p:nvPicPr>
          <p:cNvPr id="1027" name="Picture 3" descr="C:\Documents and Settings\UserXP\Мои документы\Мои рисунки\0009-014-Tekhnika-bezopasnosti-pri-rabote-s-nozhnitsam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861048"/>
            <a:ext cx="2301999" cy="2927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4</cp:revision>
  <dcterms:modified xsi:type="dcterms:W3CDTF">2014-12-02T09:17:56Z</dcterms:modified>
</cp:coreProperties>
</file>