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9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kopija_izobrazhenie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340768"/>
            <a:ext cx="3517704" cy="4525963"/>
          </a:xfrm>
        </p:spPr>
      </p:pic>
      <p:sp>
        <p:nvSpPr>
          <p:cNvPr id="7" name="Прямоугольник 6"/>
          <p:cNvSpPr/>
          <p:nvPr/>
        </p:nvSpPr>
        <p:spPr>
          <a:xfrm>
            <a:off x="1532064" y="404664"/>
            <a:ext cx="5892254" cy="92333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 делают бумагу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Чтобы </a:t>
            </a:r>
            <a:r>
              <a:rPr lang="ru-RU" dirty="0" smtClean="0"/>
              <a:t>дерево выросло большим, ему нужно много лет. </a:t>
            </a:r>
            <a:br>
              <a:rPr lang="ru-RU" dirty="0" smtClean="0"/>
            </a:br>
            <a:r>
              <a:rPr lang="ru-RU" dirty="0" smtClean="0"/>
              <a:t>За порядком в лесу следит лесник.</a:t>
            </a:r>
            <a:endParaRPr lang="ru-RU" dirty="0"/>
          </a:p>
        </p:txBody>
      </p:sp>
      <p:pic>
        <p:nvPicPr>
          <p:cNvPr id="4" name="Содержимое 3" descr="83171385__________________________189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996952"/>
            <a:ext cx="4038600" cy="2646179"/>
          </a:xfrm>
        </p:spPr>
      </p:pic>
      <p:pic>
        <p:nvPicPr>
          <p:cNvPr id="6" name="Содержимое 5" descr="imgpreview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2996952"/>
            <a:ext cx="3557529" cy="266429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того, чтобы сделать бумагу, нужно много деревьев срубить.</a:t>
            </a:r>
            <a:br>
              <a:rPr lang="ru-RU" dirty="0" smtClean="0"/>
            </a:br>
            <a:r>
              <a:rPr lang="ru-RU" dirty="0" smtClean="0"/>
              <a:t>Лес рубит – лесоруб.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606984_1spbrD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996952"/>
            <a:ext cx="4194050" cy="3168352"/>
          </a:xfrm>
        </p:spPr>
      </p:pic>
      <p:pic>
        <p:nvPicPr>
          <p:cNvPr id="6" name="Содержимое 5" descr="7008003db64f1f8cdcf1f5cce078668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924944"/>
            <a:ext cx="4038600" cy="322801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/>
          <a:lstStyle/>
          <a:p>
            <a:r>
              <a:rPr lang="ru-RU" dirty="0" smtClean="0"/>
              <a:t>Лес увозит на лесовозе водитель, или лес сплавляют по реке лесосплавщики.</a:t>
            </a:r>
            <a:endParaRPr lang="ru-RU" dirty="0"/>
          </a:p>
        </p:txBody>
      </p:sp>
      <p:pic>
        <p:nvPicPr>
          <p:cNvPr id="4" name="Содержимое 3" descr="0_3bf18_cf7537f4_X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429000"/>
            <a:ext cx="4038600" cy="2492393"/>
          </a:xfrm>
        </p:spPr>
      </p:pic>
      <p:pic>
        <p:nvPicPr>
          <p:cNvPr id="7" name="Содержимое 6" descr="ab11-9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24039" y="3429000"/>
            <a:ext cx="3920435" cy="252027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r>
              <a:rPr lang="ru-RU" dirty="0" smtClean="0"/>
              <a:t>Древесина поступает на бумажную фабрику.</a:t>
            </a:r>
            <a:endParaRPr lang="ru-RU" dirty="0"/>
          </a:p>
        </p:txBody>
      </p:sp>
      <p:pic>
        <p:nvPicPr>
          <p:cNvPr id="4" name="Содержимое 3" descr="a1b8ec7dfd00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3068960"/>
            <a:ext cx="4931416" cy="327322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Сначала с дерева машины снимают кору.</a:t>
            </a:r>
            <a:br>
              <a:rPr lang="ru-RU" dirty="0" smtClean="0"/>
            </a:br>
            <a:r>
              <a:rPr lang="ru-RU" dirty="0" smtClean="0"/>
              <a:t>Затем измельчают  в мелкую крошку и долго варят.</a:t>
            </a:r>
            <a:endParaRPr lang="ru-RU" dirty="0"/>
          </a:p>
        </p:txBody>
      </p:sp>
      <p:pic>
        <p:nvPicPr>
          <p:cNvPr id="4" name="Содержимое 3" descr="how45-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3212976"/>
            <a:ext cx="3163203" cy="2363093"/>
          </a:xfrm>
        </p:spPr>
      </p:pic>
      <p:pic>
        <p:nvPicPr>
          <p:cNvPr id="7" name="Содержимое 6" descr="how45-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60032" y="3212976"/>
            <a:ext cx="3015532" cy="237623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Затем бумажную кашицу выливают на специальные сетки, где  машины обрабатывают сырую бумагу, и она превращается в сухую. </a:t>
            </a:r>
            <a:endParaRPr lang="ru-RU" sz="3600" dirty="0"/>
          </a:p>
        </p:txBody>
      </p:sp>
      <p:pic>
        <p:nvPicPr>
          <p:cNvPr id="4" name="Содержимое 3" descr="18778_html_m26b61e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564904"/>
            <a:ext cx="5904656" cy="37553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ru-RU" dirty="0" smtClean="0"/>
              <a:t>А потом бумагу скручивают в огромные рулоны.</a:t>
            </a:r>
            <a:endParaRPr lang="ru-RU" dirty="0"/>
          </a:p>
        </p:txBody>
      </p:sp>
      <p:pic>
        <p:nvPicPr>
          <p:cNvPr id="4" name="Содержимое 3" descr="16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132856"/>
            <a:ext cx="6564947" cy="437389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opija_izobrazhenie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348880"/>
            <a:ext cx="2910980" cy="3745337"/>
          </a:xfrm>
        </p:spPr>
      </p:pic>
      <p:sp>
        <p:nvSpPr>
          <p:cNvPr id="5" name="Прямоугольник 4"/>
          <p:cNvSpPr/>
          <p:nvPr/>
        </p:nvSpPr>
        <p:spPr>
          <a:xfrm>
            <a:off x="899592" y="332656"/>
            <a:ext cx="6912768" cy="1754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Вот так и получается бумага.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54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Чтобы дерево выросло большим, ему нужно много лет.  За порядком в лесу следит лесник.</vt:lpstr>
      <vt:lpstr> Для того, чтобы сделать бумагу, нужно много деревьев срубить. Лес рубит – лесоруб. </vt:lpstr>
      <vt:lpstr>Лес увозит на лесовозе водитель, или лес сплавляют по реке лесосплавщики.</vt:lpstr>
      <vt:lpstr>Древесина поступает на бумажную фабрику.</vt:lpstr>
      <vt:lpstr>Сначала с дерева машины снимают кору. Затем измельчают  в мелкую крошку и долго варят.</vt:lpstr>
      <vt:lpstr> Затем бумажную кашицу выливают на специальные сетки, где  машины обрабатывают сырую бумагу, и она превращается в сухую. </vt:lpstr>
      <vt:lpstr>А потом бумагу скручивают в огромные рулоны.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UserXP</cp:lastModifiedBy>
  <cp:revision>14</cp:revision>
  <dcterms:modified xsi:type="dcterms:W3CDTF">2014-11-30T07:31:46Z</dcterms:modified>
</cp:coreProperties>
</file>