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7" r:id="rId3"/>
    <p:sldId id="268" r:id="rId4"/>
    <p:sldId id="264" r:id="rId5"/>
    <p:sldId id="265" r:id="rId6"/>
    <p:sldId id="258" r:id="rId7"/>
    <p:sldId id="257" r:id="rId8"/>
    <p:sldId id="256" r:id="rId9"/>
    <p:sldId id="262" r:id="rId10"/>
    <p:sldId id="260" r:id="rId11"/>
    <p:sldId id="261" r:id="rId12"/>
    <p:sldId id="266" r:id="rId13"/>
    <p:sldId id="269" r:id="rId14"/>
    <p:sldId id="274" r:id="rId15"/>
    <p:sldId id="275" r:id="rId16"/>
    <p:sldId id="276" r:id="rId17"/>
    <p:sldId id="272" r:id="rId18"/>
    <p:sldId id="273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SKA.ru: Сдается квартира в блочном доме. Количество комнат-две,, Цена 18 000 рублей/мес. Архив объявлений - Объявления. 11.1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-48"/>
            <a:ext cx="9144064" cy="68580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428604"/>
            <a:ext cx="6659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Улицы нашего района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Сергей Уточкин </a:t>
            </a:r>
            <a:r>
              <a:rPr lang="ru-RU" sz="2600" dirty="0" smtClean="0"/>
              <a:t>был </a:t>
            </a:r>
            <a:r>
              <a:rPr lang="ru-RU" dirty="0" smtClean="0"/>
              <a:t>одним из первых русских футболистов, выступал за любительскую команду Одесского британского атлетического клуба. В то время футбол культивировался в основном среди иностранцев.</a:t>
            </a:r>
          </a:p>
          <a:p>
            <a:endParaRPr lang="ru-RU" dirty="0" smtClean="0"/>
          </a:p>
          <a:p>
            <a:r>
              <a:rPr lang="ru-RU" dirty="0" smtClean="0"/>
              <a:t>Одним из первых в России освоил роликовые коньки. Занимался джиу-джитсу и боксом.</a:t>
            </a:r>
          </a:p>
          <a:p>
            <a:endParaRPr lang="ru-RU" dirty="0" smtClean="0"/>
          </a:p>
          <a:p>
            <a:r>
              <a:rPr lang="ru-RU" dirty="0" smtClean="0"/>
              <a:t>Будучи спортсменом, наибольших успехов добился как велогонщик. В течение 17 лет неоднократно завоевывал призы как в России, так и за границей. В дальнейшем стал еще и мотогонщиком и автогонщиком.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8786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Воздухоплавание</a:t>
            </a:r>
          </a:p>
          <a:p>
            <a:endParaRPr lang="ru-RU" sz="2000" dirty="0" smtClean="0"/>
          </a:p>
          <a:p>
            <a:r>
              <a:rPr lang="ru-RU" sz="2000" dirty="0" smtClean="0"/>
              <a:t>29 июля 1908 года впервые в Одессе совершил полет на воздушном шаре. Высота полёта — 1200 м.[1]</a:t>
            </a:r>
          </a:p>
          <a:p>
            <a:endParaRPr lang="ru-RU" sz="2000" dirty="0" smtClean="0"/>
          </a:p>
          <a:p>
            <a:r>
              <a:rPr lang="ru-RU" sz="2000" dirty="0" smtClean="0"/>
              <a:t>31 марта 1910 года Уточкин впервые поднялся в воздух на самолёте, став вторым авиатором в России (первым был Михаил Ефимов). Свой первый полёт он осуществил на биплане Фармана, принадлежавшем банкиру С. </a:t>
            </a:r>
            <a:r>
              <a:rPr lang="ru-RU" sz="2000" dirty="0" err="1" smtClean="0"/>
              <a:t>Ксидиасу</a:t>
            </a:r>
            <a:r>
              <a:rPr lang="ru-RU" sz="2000" dirty="0" smtClean="0"/>
              <a:t>. В общей сложности Сергей Уточкин совершил около 150 полетов.</a:t>
            </a:r>
          </a:p>
          <a:p>
            <a:endParaRPr lang="ru-RU" sz="2000" dirty="0" smtClean="0"/>
          </a:p>
          <a:p>
            <a:r>
              <a:rPr lang="ru-RU" sz="2000" dirty="0" smtClean="0"/>
              <a:t>Неоднократно самолеты Уточкина терпели крушение, самая тяжелая авария произошла в июле 1911 года во время перелета из Санкт-Петербурга в Москву. Сергей Исаевич получил многочисленные травмы. Тем не менее, через полтора месяца после аварии он снова вернулся в авиацию.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650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 мая 1910 — Первый демонстрационный полёт на аэроплане в Москве совершил С. И. Уточкин.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5262576" cy="308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5392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Королёв Сергей Павлович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500042"/>
            <a:ext cx="24943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4 октября 1957 года был запущен на околоземную орбиту первый в истории человечества ИСЗ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00108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(1907–1966), советский ученый и конструктор в области ракетостроения и космонавтики, главный конструктор первых боевых и космических ракет, искусственных спутников Земли, пилотируемых космических кораблей, основоположник практической космонавтики, академик, дважды Герой Социалистического Труда.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2381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00400"/>
            <a:ext cx="2381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собачьих тренировок Королев прислал в институт штатный ракетный контейнер, чтобы собаки привыкали к "реальной обстановке".</a:t>
            </a:r>
          </a:p>
          <a:p>
            <a:r>
              <a:rPr lang="ru-RU" dirty="0" smtClean="0"/>
              <a:t>    Он придавал очень большое значение этим исследованиям и лично присутствовал на первом пуске с собаками Цыганом и </a:t>
            </a:r>
            <a:r>
              <a:rPr lang="ru-RU" dirty="0" err="1" smtClean="0"/>
              <a:t>Дезиком</a:t>
            </a:r>
            <a:r>
              <a:rPr lang="ru-RU" dirty="0" smtClean="0"/>
              <a:t> 22 июля 1951 года.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Второй советский искусственный спутник </a:t>
            </a:r>
          </a:p>
          <a:p>
            <a:r>
              <a:rPr lang="ru-RU" dirty="0" smtClean="0"/>
              <a:t>с собакой на борту отправился в космос </a:t>
            </a:r>
          </a:p>
          <a:p>
            <a:r>
              <a:rPr lang="ru-RU" dirty="0" smtClean="0"/>
              <a:t>3 ноября 1957 года с космодрома Байконур </a:t>
            </a:r>
          </a:p>
          <a:p>
            <a:endParaRPr lang="ru-RU" dirty="0" smtClean="0"/>
          </a:p>
          <a:p>
            <a:r>
              <a:rPr lang="ru-RU" dirty="0" smtClean="0"/>
              <a:t>    Волнение за исход первого собачьего полета выходило за всякие пределы.</a:t>
            </a:r>
          </a:p>
          <a:p>
            <a:r>
              <a:rPr lang="ru-RU" dirty="0" smtClean="0"/>
              <a:t>    Когда люди увидели, что парашют раскрылся и капсула с собаками опускается, все - кто на машинах, кто пешком - помчались к месту приземления, несмотря на строжайшее предписание оставаться на месте.</a:t>
            </a:r>
          </a:p>
          <a:p>
            <a:r>
              <a:rPr lang="ru-RU" dirty="0" smtClean="0"/>
              <a:t>    В.И. Попов и А.Д. </a:t>
            </a:r>
            <a:r>
              <a:rPr lang="ru-RU" dirty="0" err="1" smtClean="0"/>
              <a:t>Серяпин</a:t>
            </a:r>
            <a:r>
              <a:rPr lang="ru-RU" dirty="0" smtClean="0"/>
              <a:t>, готовившие Цыгана и </a:t>
            </a:r>
            <a:r>
              <a:rPr lang="ru-RU" dirty="0" err="1" smtClean="0"/>
              <a:t>Дезика</a:t>
            </a:r>
            <a:r>
              <a:rPr lang="ru-RU" dirty="0" smtClean="0"/>
              <a:t>, открыли капсулу, и по толпе встречающих пронесся вздох облегчения: "Живые!" </a:t>
            </a:r>
          </a:p>
          <a:p>
            <a:r>
              <a:rPr lang="ru-RU" dirty="0" smtClean="0"/>
              <a:t>    Собаки радовались возвращению, прыгали вокруг "своих", ласкались, а на остальных не обращали ни малейшего внимания.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7868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Для собачьих тренировок Королев прислал в институт штатный ракетный контейнер, чтобы собаки привыкали к "реальной обстановке".</a:t>
            </a:r>
          </a:p>
          <a:p>
            <a:r>
              <a:rPr lang="ru-RU" dirty="0" smtClean="0"/>
              <a:t>    Он придавал очень большое значение этим исследованиям и лично присутствовал на первом пуске с собаками Цыганом и </a:t>
            </a:r>
            <a:r>
              <a:rPr lang="ru-RU" dirty="0" err="1" smtClean="0"/>
              <a:t>Дезиком</a:t>
            </a:r>
            <a:r>
              <a:rPr lang="ru-RU" dirty="0" smtClean="0"/>
              <a:t> 22 июля 1951 года.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Второй советский искусственный спутник </a:t>
            </a:r>
          </a:p>
          <a:p>
            <a:r>
              <a:rPr lang="ru-RU" dirty="0" smtClean="0"/>
              <a:t>с собакой на борту отправился в космос </a:t>
            </a:r>
          </a:p>
          <a:p>
            <a:r>
              <a:rPr lang="ru-RU" dirty="0" smtClean="0"/>
              <a:t>3 ноября 1957 года с космодрома Байконур </a:t>
            </a:r>
          </a:p>
          <a:p>
            <a:endParaRPr lang="ru-RU" dirty="0" smtClean="0"/>
          </a:p>
          <a:p>
            <a:r>
              <a:rPr lang="ru-RU" dirty="0" smtClean="0"/>
              <a:t>    Волнение за исход первого собачьего полета выходило за всякие пределы.</a:t>
            </a:r>
          </a:p>
          <a:p>
            <a:r>
              <a:rPr lang="ru-RU" dirty="0" smtClean="0"/>
              <a:t>    Когда люди увидели, что парашют раскрылся и капсула с собаками опускается, все - кто на машинах, кто пешком - помчались к месту приземления, несмотря на строжайшее предписание оставаться на месте.</a:t>
            </a:r>
          </a:p>
          <a:p>
            <a:r>
              <a:rPr lang="ru-RU" dirty="0" smtClean="0"/>
              <a:t>    В.И. Попов и А.Д. </a:t>
            </a:r>
            <a:r>
              <a:rPr lang="ru-RU" dirty="0" err="1" smtClean="0"/>
              <a:t>Серяпин</a:t>
            </a:r>
            <a:r>
              <a:rPr lang="ru-RU" dirty="0" smtClean="0"/>
              <a:t>, готовившие Цыгана и </a:t>
            </a:r>
            <a:r>
              <a:rPr lang="ru-RU" dirty="0" err="1" smtClean="0"/>
              <a:t>Дезика</a:t>
            </a:r>
            <a:r>
              <a:rPr lang="ru-RU" dirty="0" smtClean="0"/>
              <a:t>, открыли капсулу, и по толпе встречающих пронесся вздох облегчения: "Живые!" </a:t>
            </a:r>
          </a:p>
          <a:p>
            <a:r>
              <a:rPr lang="ru-RU" dirty="0" smtClean="0"/>
              <a:t>    Собаки радовались возвращению, прыгали вокруг "своих", ласкались, а на остальных не обращали ни малейшего внимания.</a:t>
            </a:r>
          </a:p>
          <a:p>
            <a:r>
              <a:rPr lang="ru-RU" dirty="0" smtClean="0"/>
              <a:t>    Их тщательно обследовали и не выявили никаких физиологических отклонений, только у Цыгана была небольшая травма.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Дезик</a:t>
            </a:r>
            <a:r>
              <a:rPr lang="ru-RU" dirty="0" smtClean="0"/>
              <a:t> погиб через неделю, 29 июля, во время своего второго полета вместе со своей напарницей Лисой: не ввелась парашютная система, и контейнер разбился о Землю.</a:t>
            </a:r>
          </a:p>
          <a:p>
            <a:r>
              <a:rPr lang="ru-RU" dirty="0" smtClean="0"/>
              <a:t>    После этого Благонравов приказал Цыгана в полет больше не пускать и взял к себе домой, где Цыган и дожил до старости. </a:t>
            </a:r>
          </a:p>
          <a:p>
            <a:endParaRPr lang="ru-RU" dirty="0" smtClean="0"/>
          </a:p>
          <a:p>
            <a:r>
              <a:rPr lang="ru-RU" dirty="0" smtClean="0"/>
              <a:t>    Одной собаке довелось слетать совершенно неподготовленной.</a:t>
            </a:r>
          </a:p>
          <a:p>
            <a:r>
              <a:rPr lang="ru-RU" dirty="0" smtClean="0"/>
              <a:t>    Когда к полету готовились Непутевый и Рожок, досконально обследованный медициной и хорошо подготовленный Рожок сбежал.</a:t>
            </a:r>
          </a:p>
          <a:p>
            <a:r>
              <a:rPr lang="ru-RU" dirty="0" smtClean="0"/>
              <a:t>    А ракета уже стояла на столе. Что было делать?</a:t>
            </a:r>
          </a:p>
          <a:p>
            <a:r>
              <a:rPr lang="ru-RU" dirty="0" smtClean="0"/>
              <a:t>    Королеву сказать не решились, поймали возле столовой подходящего бродячего пёсика, назвали ЗИБ ("Запасной Исчезнувшего Бобика"), и отправили в полет без обследования и подготовки.</a:t>
            </a:r>
          </a:p>
          <a:p>
            <a:r>
              <a:rPr lang="ru-RU" dirty="0" smtClean="0"/>
              <a:t>    Все закончилось благополучно, а Королев, узнав о подмене, сказал: "Да, на наших кораблях  Для полетов в негерметичной капсуле </a:t>
            </a:r>
          </a:p>
          <a:p>
            <a:r>
              <a:rPr lang="ru-RU" dirty="0" smtClean="0"/>
              <a:t>собак помещали в специальные "собачьи" скафандры. </a:t>
            </a:r>
          </a:p>
          <a:p>
            <a:r>
              <a:rPr lang="ru-RU" dirty="0" smtClean="0"/>
              <a:t>скоро будут летать по профсоюзным путевкам - на отдых!"  </a:t>
            </a:r>
          </a:p>
          <a:p>
            <a:r>
              <a:rPr lang="ru-RU" dirty="0" smtClean="0"/>
              <a:t>Для полетов в негерметичной капсуле </a:t>
            </a:r>
          </a:p>
          <a:p>
            <a:r>
              <a:rPr lang="ru-RU" dirty="0" smtClean="0"/>
              <a:t>собак помещали в специальные "собачьи" скафандры. </a:t>
            </a:r>
          </a:p>
          <a:p>
            <a:r>
              <a:rPr lang="ru-RU" dirty="0" smtClean="0"/>
              <a:t>Всего с июля 1951 по сентябрь 1960 года было выполнено двадцать девять летных экспериментов.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-8746272"/>
            <a:ext cx="8715404" cy="1560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Для собачьих тренировок Королев прислал в институт штатный ракетный контейнер, чтобы собаки привыкали к "реальной обстановке".</a:t>
            </a:r>
          </a:p>
          <a:p>
            <a:r>
              <a:rPr lang="ru-RU" dirty="0" smtClean="0"/>
              <a:t>    Он придавал очень большое значение этим исследованиям и лично присутствовал на первом пуске с собаками Цыганом и </a:t>
            </a:r>
            <a:r>
              <a:rPr lang="ru-RU" dirty="0" err="1" smtClean="0"/>
              <a:t>Дезиком</a:t>
            </a:r>
            <a:r>
              <a:rPr lang="ru-RU" dirty="0" smtClean="0"/>
              <a:t> 22 июля 1951 года.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Второй советский искусственный спутник </a:t>
            </a:r>
          </a:p>
          <a:p>
            <a:r>
              <a:rPr lang="ru-RU" dirty="0" smtClean="0"/>
              <a:t>с собакой на борту отправился в космос </a:t>
            </a:r>
          </a:p>
          <a:p>
            <a:r>
              <a:rPr lang="ru-RU" dirty="0" smtClean="0"/>
              <a:t>3 ноября 1957 года с космодрома Байконур </a:t>
            </a:r>
          </a:p>
          <a:p>
            <a:endParaRPr lang="ru-RU" dirty="0" smtClean="0"/>
          </a:p>
          <a:p>
            <a:r>
              <a:rPr lang="ru-RU" dirty="0" smtClean="0"/>
              <a:t>    Волнение за исход первого собачьего полета выходило за всякие пределы.</a:t>
            </a:r>
          </a:p>
          <a:p>
            <a:r>
              <a:rPr lang="ru-RU" dirty="0" smtClean="0"/>
              <a:t>    Когда люди увидели, что парашют раскрылся и капсула с собаками опускается, все - кто на машинах, кто пешком - помчались к месту приземления, несмотря на строжайшее предписание оставаться на месте.</a:t>
            </a:r>
          </a:p>
          <a:p>
            <a:r>
              <a:rPr lang="ru-RU" dirty="0" smtClean="0"/>
              <a:t>    В.И. Попов и А.Д. </a:t>
            </a:r>
            <a:r>
              <a:rPr lang="ru-RU" dirty="0" err="1" smtClean="0"/>
              <a:t>Серяпин</a:t>
            </a:r>
            <a:r>
              <a:rPr lang="ru-RU" dirty="0" smtClean="0"/>
              <a:t>, готовившие Цыгана и </a:t>
            </a:r>
            <a:r>
              <a:rPr lang="ru-RU" dirty="0" err="1" smtClean="0"/>
              <a:t>Дезика</a:t>
            </a:r>
            <a:r>
              <a:rPr lang="ru-RU" dirty="0" smtClean="0"/>
              <a:t>, открыли капсулу, и по толпе встречающих пронесся вздох облегчения: "Живые!" </a:t>
            </a:r>
          </a:p>
          <a:p>
            <a:r>
              <a:rPr lang="ru-RU" dirty="0" smtClean="0"/>
              <a:t>    Собаки радовались возвращению, прыгали вокруг "своих", ласкались, а на остальных не обращали ни малейшего внимания.</a:t>
            </a:r>
          </a:p>
          <a:p>
            <a:r>
              <a:rPr lang="ru-RU" dirty="0" smtClean="0"/>
              <a:t>    Их тщательно обследовали и не выявили никаких физиологических отклонений, только у Цыгана была небольшая травма. 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Дезик</a:t>
            </a:r>
            <a:r>
              <a:rPr lang="ru-RU" dirty="0" smtClean="0"/>
              <a:t> погиб через неделю, 29 июля, во время своего второго полета вместе со своей напарницей Лисой: не ввелась парашютная система, и контейнер разбился о Землю.</a:t>
            </a:r>
          </a:p>
          <a:p>
            <a:r>
              <a:rPr lang="ru-RU" dirty="0" smtClean="0"/>
              <a:t>    После этого Благонравов приказал Цыгана в полет больше не пускать и взял к себе домой, где Цыган и дожил до старости. </a:t>
            </a:r>
          </a:p>
          <a:p>
            <a:endParaRPr lang="ru-RU" dirty="0" smtClean="0"/>
          </a:p>
          <a:p>
            <a:r>
              <a:rPr lang="ru-RU" dirty="0" smtClean="0"/>
              <a:t>    Одной собаке довелось слетать совершенно неподготовленной.</a:t>
            </a:r>
          </a:p>
          <a:p>
            <a:r>
              <a:rPr lang="ru-RU" dirty="0" smtClean="0"/>
              <a:t>    Когда к полету готовились Непутевый и Рожок, досконально обследованный медициной и хорошо подготовленный Рожок сбежал.</a:t>
            </a:r>
          </a:p>
          <a:p>
            <a:r>
              <a:rPr lang="ru-RU" dirty="0" smtClean="0"/>
              <a:t>    А ракета уже стояла на столе. Что было делать?</a:t>
            </a:r>
          </a:p>
          <a:p>
            <a:r>
              <a:rPr lang="ru-RU" dirty="0" smtClean="0"/>
              <a:t>    Королеву сказать не решились, поймали возле столовой подходящего бродячего пёсика, назвали ЗИБ ("Запасной Исчезнувшего Бобика"), и отправили в полет без обследования и подготовки.</a:t>
            </a:r>
          </a:p>
          <a:p>
            <a:r>
              <a:rPr lang="ru-RU" dirty="0" smtClean="0"/>
              <a:t>    Все закончилось благополучно, а Королев, узнав о подмене, сказал: "Да, на наших кораблях  </a:t>
            </a:r>
          </a:p>
          <a:p>
            <a:r>
              <a:rPr lang="ru-RU" dirty="0" smtClean="0"/>
              <a:t>Для полетов в негерметичной капсуле </a:t>
            </a:r>
          </a:p>
          <a:p>
            <a:r>
              <a:rPr lang="ru-RU" dirty="0" smtClean="0"/>
              <a:t>собак помещали в специальные "собачьи" скафандры. </a:t>
            </a:r>
          </a:p>
          <a:p>
            <a:r>
              <a:rPr lang="ru-RU" dirty="0" smtClean="0"/>
              <a:t>скоро </a:t>
            </a:r>
            <a:r>
              <a:rPr lang="ru-RU" dirty="0" smtClean="0"/>
              <a:t>будут летать по профсоюзным путевкам - на отдых!"  </a:t>
            </a:r>
          </a:p>
          <a:p>
            <a:r>
              <a:rPr lang="ru-RU" dirty="0" smtClean="0"/>
              <a:t>Для полетов в негерметичной капсуле </a:t>
            </a:r>
          </a:p>
          <a:p>
            <a:r>
              <a:rPr lang="ru-RU" dirty="0" smtClean="0"/>
              <a:t>собак помещали в специальные "собачьи" скафандры. </a:t>
            </a:r>
          </a:p>
          <a:p>
            <a:r>
              <a:rPr lang="ru-RU" dirty="0" smtClean="0"/>
              <a:t>Всего </a:t>
            </a:r>
            <a:r>
              <a:rPr lang="ru-RU" dirty="0" smtClean="0"/>
              <a:t>с июля 1951 по сентябрь 1960 года было выполнено двадцать девять летных экспериментов.</a:t>
            </a:r>
          </a:p>
          <a:p>
            <a:r>
              <a:rPr lang="ru-RU" dirty="0" smtClean="0"/>
              <a:t>    В некоторых случаях собаки летали в негерметизированной кабине в специально изготовленных скафандрах.</a:t>
            </a:r>
          </a:p>
          <a:p>
            <a:r>
              <a:rPr lang="ru-RU" dirty="0" smtClean="0"/>
              <a:t>    Пятнадцать собак выполнили по два и больше полетов.</a:t>
            </a:r>
          </a:p>
          <a:p>
            <a:r>
              <a:rPr lang="ru-RU" dirty="0" smtClean="0"/>
              <a:t>    Восемнадцать собак погибли.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Американцы начали запуски ракет с животными в 1948 году.</a:t>
            </a:r>
          </a:p>
          <a:p>
            <a:r>
              <a:rPr lang="ru-RU" dirty="0" smtClean="0"/>
              <a:t>    Они работали с мелкими обезьянами, но обезьяны трудно привыкали к условиям кабины, плохо поддавались тренировке, иногда у них случались нервные срывы, и тогда они проявляли агрессивность, с которой боролись, погружая животных в состояние наркотического опьянения.</a:t>
            </a:r>
          </a:p>
          <a:p>
            <a:r>
              <a:rPr lang="ru-RU" dirty="0" smtClean="0"/>
              <a:t>    Первым на ракете летал Альберт, обезьяна-резус, но полет закончился аварией, и он погиб.</a:t>
            </a:r>
          </a:p>
          <a:p>
            <a:r>
              <a:rPr lang="ru-RU" dirty="0" smtClean="0"/>
              <a:t>    Первые успешные полеты ракет "</a:t>
            </a:r>
            <a:r>
              <a:rPr lang="ru-RU" dirty="0" err="1" smtClean="0"/>
              <a:t>Аэроби</a:t>
            </a:r>
            <a:r>
              <a:rPr lang="ru-RU" dirty="0" smtClean="0"/>
              <a:t>" с обезьяной и мышами состоялись в 1951 и 1952 годах.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43248"/>
            <a:ext cx="378619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полетов в негерметичной капсуле </a:t>
            </a:r>
          </a:p>
          <a:p>
            <a:r>
              <a:rPr lang="ru-RU" dirty="0" smtClean="0"/>
              <a:t>собак помещали в специальные "собачьи" скафандры.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Одной собаке довелось слетать совершенно неподготовленной.</a:t>
            </a:r>
          </a:p>
          <a:p>
            <a:r>
              <a:rPr lang="ru-RU" sz="2000" dirty="0" smtClean="0"/>
              <a:t>    Когда к полету готовились Непутевый и Рожок, досконально обследованный медициной и хорошо подготовленный Рожок сбежал.</a:t>
            </a:r>
          </a:p>
          <a:p>
            <a:r>
              <a:rPr lang="ru-RU" sz="2000" dirty="0" smtClean="0"/>
              <a:t>    А ракета уже стояла на столе. Что было делать?</a:t>
            </a:r>
          </a:p>
          <a:p>
            <a:r>
              <a:rPr lang="ru-RU" sz="2000" dirty="0" smtClean="0"/>
              <a:t>    Королеву сказать не решились, поймали возле столовой подходящего бродячего пёсика, назвали ЗИБ ("Запасной Исчезнувшего Бобика"), и отправили в полет без обследования и подготовки.</a:t>
            </a:r>
          </a:p>
          <a:p>
            <a:r>
              <a:rPr lang="ru-RU" sz="2000" dirty="0" smtClean="0"/>
              <a:t>    Все закончилось благополучно, а Королев, узнав о подмене, сказал: "Да, на наших кораблях  скоро будут летать по профсоюзным путевкам - на отдых!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1432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Всего с июля 1951 по сентябрь 1960 года было выполнено двадцать девять летных экспериментов.</a:t>
            </a:r>
          </a:p>
          <a:p>
            <a:r>
              <a:rPr lang="ru-RU" sz="2000" dirty="0" smtClean="0"/>
              <a:t>    В некоторых случаях собаки летали в негерметизированной кабине в специально изготовленных скафандрах.</a:t>
            </a:r>
          </a:p>
          <a:p>
            <a:r>
              <a:rPr lang="ru-RU" sz="2000" dirty="0" smtClean="0"/>
              <a:t>    Пятнадцать собак выполнили по два и больше полетов.</a:t>
            </a:r>
          </a:p>
          <a:p>
            <a:r>
              <a:rPr lang="ru-RU" sz="2000" dirty="0" smtClean="0"/>
              <a:t>    Восемнадцать собак погибли.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Человек в космосе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Макет ракеты «Восток» в Москве на ВДНХ</a:t>
            </a:r>
          </a:p>
          <a:p>
            <a:endParaRPr lang="ru-RU" dirty="0" smtClean="0"/>
          </a:p>
          <a:p>
            <a:r>
              <a:rPr lang="ru-RU" dirty="0" smtClean="0"/>
              <a:t>12 апреля 1961 г. С. П. Королёв снова поражает мировую общественность. Создав первый пилотируемый космический корабль «Восток-1», он реализует первый в мире полёт человека — гражданина СССР Юрия Алексеевича Гагарина по околоземной орбите. Сергей Павлович в решении проблемы освоения человеком космического пространства не спешит. Первый космический корабль сделал только один виток: никто не знал, как человек будет себя чувствовать при столь продолжительной невесомости, какие психологические нагрузки будут действовать на него во время необычного и неизученного космического путешествия. 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429000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14290"/>
            <a:ext cx="5898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Комендантский аэродром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71546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Комендантский аэродром был сооружён в 1910 году западнее Комендантского ипподрома на средства товарищества «Крылья». На нем проводились праздники воздухоплавания, испытывались и осваивались различные типы аэропланов, как российских, так и зарубежных. С Комендантского аэродрома совершил первый перелет в Кронштадт пилот Г. В. Пиотровский. В 1910 году авиаторы </a:t>
            </a:r>
            <a:r>
              <a:rPr lang="ru-RU" sz="2000" dirty="0" smtClean="0">
                <a:solidFill>
                  <a:srgbClr val="FF0000"/>
                </a:solidFill>
              </a:rPr>
              <a:t>Лев </a:t>
            </a:r>
            <a:r>
              <a:rPr lang="ru-RU" sz="2000" dirty="0" err="1" smtClean="0">
                <a:solidFill>
                  <a:srgbClr val="FF0000"/>
                </a:solidFill>
              </a:rPr>
              <a:t>Мациевич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и </a:t>
            </a:r>
            <a:r>
              <a:rPr lang="ru-RU" sz="2000" dirty="0" smtClean="0">
                <a:solidFill>
                  <a:srgbClr val="FF0000"/>
                </a:solidFill>
              </a:rPr>
              <a:t>Михаил Ефимов </a:t>
            </a:r>
            <a:r>
              <a:rPr lang="ru-RU" sz="2000" dirty="0" smtClean="0"/>
              <a:t>осуществили первые ночные полеты. В сентябре 1910 года на Комендантском аэродроме прошел Первый Всероссийский праздник воздухоплавания, в ходе которого самолёт Льва </a:t>
            </a:r>
            <a:r>
              <a:rPr lang="ru-RU" sz="2000" dirty="0" err="1" smtClean="0"/>
              <a:t>Мациевича</a:t>
            </a:r>
            <a:r>
              <a:rPr lang="ru-RU" sz="2000" dirty="0" smtClean="0"/>
              <a:t> упал, а пилот погиб. Осенью 1911 года с территории аэродрома стартовали авиатор Е. В. Руднев и механик С. Плотников во время осуществления перелета Санкт-Петербург — Гатчина. В том же году с Комендантского аэродрома стартовали участники первого в России группового перелета Санкт-Петербург — Москва. Над полем аэродрома проводил испытания изобретатель авиационного ранцевого парашюта </a:t>
            </a:r>
            <a:r>
              <a:rPr lang="ru-RU" sz="2000" dirty="0" smtClean="0">
                <a:solidFill>
                  <a:srgbClr val="FF0000"/>
                </a:solidFill>
              </a:rPr>
              <a:t>Глеб Котельников</a:t>
            </a:r>
            <a:r>
              <a:rPr lang="ru-RU" sz="2000" dirty="0" smtClean="0"/>
              <a:t>. В годы Первой мировой войны (1914—1918) аэродром использовался как военный.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6643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Вслед за первым полётом Ю. А. Гагарина 6 августа 1961 года Германом Степановичем Титовым на корабле «Восток-2» был совершён второй космический полёт, который длился одни сутки. Опять — скрупулёзный анализ влияния условий полёта на функционирование организма. Затем совместный полёт космических кораблей «Восток-3» и «Восток-4», пилотируемых космонавтами А. Г. Николаевым и П. Р. Поповичем, с 11 по 12 августа 1962 года; между космонавтами была установлена прямая радиосвязь. На следующий год — совместный полёт космонавтов В. Ф. Быковского и В. В. Терешковой на космических кораблях «Восток-5» и «Восток-6» с 14 по 16 июня 1963 года — изучается возможность полёта в космос женщины. За ними — с 12 по 13 октября 1964 года — в космосе экипаж из трёх человек различных специальностей: командира корабля, бортинженера и врача на более сложном космическом корабле «Восход». 18 марта 1965 года во время полёта на корабле «Восход-2» с экипажем из двух человек космонавт А. А. Леонов совершает первый в мире выход в открытый космос в скафандре через шлюзовую камеру.</a:t>
            </a:r>
          </a:p>
          <a:p>
            <a:r>
              <a:rPr lang="ru-RU" dirty="0" smtClean="0"/>
              <a:t>[правит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начале 1920-х гг. на нем базировалась эскадрилья истребителей. В 1930-х — 1950-х аэродром был учебной и испытательной базой ВВС. В частности, в 1930-х гг. </a:t>
            </a:r>
            <a:r>
              <a:rPr lang="ru-RU" sz="2000" dirty="0" smtClean="0">
                <a:solidFill>
                  <a:srgbClr val="FF0000"/>
                </a:solidFill>
              </a:rPr>
              <a:t>авиаконструктор Николай Поликарпов </a:t>
            </a:r>
            <a:r>
              <a:rPr lang="ru-RU" sz="2000" dirty="0" smtClean="0"/>
              <a:t>испытывал истребители серии «И». В годы блокады Ленинграда аэродром использовался как база для полков истребительной авиации и для приёма транспортных самолетов, перевозивших грузы и людей (аэродром использовался транспортной авиацией вплоть до 1950-х </a:t>
            </a:r>
            <a:r>
              <a:rPr lang="ru-RU" sz="2000" dirty="0" err="1" smtClean="0"/>
              <a:t>гг</a:t>
            </a:r>
            <a:r>
              <a:rPr lang="ru-RU" sz="2000" dirty="0" smtClean="0"/>
              <a:t>). В 1963 году полеты были прекращены, в начале 1970-х гг. территория бывшего аэродрома стала зоной массового жилищного строительства[1].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143380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Память об аэродроме сохранена в названии исторического района Санкт-Петербурга и в названиях многих магистралей: проспект </a:t>
            </a:r>
            <a:r>
              <a:rPr lang="ru-RU" sz="2000" dirty="0" smtClean="0">
                <a:solidFill>
                  <a:srgbClr val="FF0000"/>
                </a:solidFill>
              </a:rPr>
              <a:t>Авиаконструкторов, Аэродромная улица</a:t>
            </a:r>
            <a:r>
              <a:rPr lang="ru-RU" sz="2000" dirty="0" smtClean="0"/>
              <a:t>, проспект </a:t>
            </a:r>
            <a:r>
              <a:rPr lang="ru-RU" sz="2000" dirty="0" smtClean="0">
                <a:solidFill>
                  <a:srgbClr val="FF0000"/>
                </a:solidFill>
              </a:rPr>
              <a:t>Испытателей, </a:t>
            </a:r>
            <a:r>
              <a:rPr lang="ru-RU" sz="2000" dirty="0" smtClean="0"/>
              <a:t>аллея </a:t>
            </a:r>
            <a:r>
              <a:rPr lang="ru-RU" sz="2000" dirty="0" smtClean="0">
                <a:solidFill>
                  <a:srgbClr val="FF0000"/>
                </a:solidFill>
              </a:rPr>
              <a:t>Котельникова</a:t>
            </a:r>
            <a:r>
              <a:rPr lang="ru-RU" sz="2000" dirty="0" smtClean="0"/>
              <a:t>, площадь </a:t>
            </a:r>
            <a:r>
              <a:rPr lang="ru-RU" sz="2000" dirty="0" smtClean="0">
                <a:solidFill>
                  <a:srgbClr val="FF0000"/>
                </a:solidFill>
              </a:rPr>
              <a:t>Льва </a:t>
            </a:r>
            <a:r>
              <a:rPr lang="ru-RU" sz="2000" dirty="0" err="1" smtClean="0">
                <a:solidFill>
                  <a:srgbClr val="FF0000"/>
                </a:solidFill>
              </a:rPr>
              <a:t>Мациевича</a:t>
            </a:r>
            <a:r>
              <a:rPr lang="ru-RU" sz="2000" dirty="0" smtClean="0"/>
              <a:t>, площадь </a:t>
            </a:r>
            <a:r>
              <a:rPr lang="ru-RU" sz="2000" dirty="0" smtClean="0">
                <a:solidFill>
                  <a:srgbClr val="FF0000"/>
                </a:solidFill>
              </a:rPr>
              <a:t>Сикорского,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Парашютная </a:t>
            </a:r>
            <a:r>
              <a:rPr lang="ru-RU" sz="2000" dirty="0" smtClean="0"/>
              <a:t>улица и другие.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Котельников Глеб Евгеньевич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000264" cy="320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1000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1910 году Котельников под впечатлением от гибели лётчика Л. М. </a:t>
            </a:r>
            <a:r>
              <a:rPr lang="ru-RU" dirty="0" err="1" smtClean="0"/>
              <a:t>Мациевича</a:t>
            </a:r>
            <a:r>
              <a:rPr lang="ru-RU" dirty="0" smtClean="0"/>
              <a:t> занялся разработкой парашюта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71744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Парашют имел круглую форму, укладывался в металлический ранец расположенный на лётчике при помощи подвесной системы. На дне ранца под куполом располагались пружины, которые выбрасывали купол в поток, после того как прыгающий выдергивал вытяжное кольцо. Впоследствии жёсткий ранец был заменён мягким а на его дне появились соты для укладки в них строп. Такая конструкция спасательного парашюта применяется до сих пор.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71488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 июня 1912 года провели испытания с помощью автомобиля. Машину разогнали, и Котельников дёрнул за спусковой ремень. Привязанный за буксировочные крюки парашют мгновенно раскрылся, а его сила торможения передалась на автомобиль, заставив заглохнуть двигатель.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00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1923 году Глеб Евгеньевич создал новую модель ранцевого парашюта РК-2.</a:t>
            </a:r>
          </a:p>
          <a:p>
            <a:r>
              <a:rPr lang="ru-RU" dirty="0" smtClean="0"/>
              <a:t> Позже появилась модель парашюта РК-3 с мягким ранцем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785794"/>
            <a:ext cx="2160990" cy="172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Мациевич</a:t>
            </a:r>
            <a:r>
              <a:rPr lang="ru-RU" dirty="0" smtClean="0">
                <a:solidFill>
                  <a:srgbClr val="C00000"/>
                </a:solidFill>
              </a:rPr>
              <a:t> Лев </a:t>
            </a:r>
            <a:r>
              <a:rPr lang="ru-RU" dirty="0" err="1" smtClean="0">
                <a:solidFill>
                  <a:srgbClr val="C00000"/>
                </a:solidFill>
              </a:rPr>
              <a:t>Макарович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90"/>
            <a:ext cx="2081224" cy="29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2033598" cy="26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57677"/>
            <a:ext cx="3214710" cy="23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5984" y="1785926"/>
            <a:ext cx="6643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Мациевич</a:t>
            </a:r>
            <a:r>
              <a:rPr lang="ru-RU" dirty="0" smtClean="0"/>
              <a:t> Лев </a:t>
            </a:r>
            <a:r>
              <a:rPr lang="ru-RU" dirty="0" err="1" smtClean="0"/>
              <a:t>Макарович</a:t>
            </a:r>
            <a:r>
              <a:rPr lang="ru-RU" dirty="0" smtClean="0"/>
              <a:t> - один из пионеров русской авиации (1877 - 1910). Окончил курс технологического института и кораблестроительного отделения. Николаевской морской академии, обучался авиации у Фармана и других во Франции. Погиб при одном из полетов во время Первого всероссийского праздника воздухоплавания в Санкт-Петербурге.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10726"/>
            <a:ext cx="1785950" cy="239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Игорь Иванович Сикорский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1746" y="1357298"/>
            <a:ext cx="6472254" cy="28400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Игорь Иванович Сикорский (1889-1972), российский и американский авиаконструктор и промышленник. Родился в России, с 1908 строил самолеты, в т. ч. первые в мире 4-моторные самолеты «Русский витязь» и «Илья Муромец». В 1919 году он эмигрировал в США (в 1923 году основал фирму), где под руководством Сикорского созданы пассажирские и военные самолеты и вертолеты.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500330" cy="280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857628"/>
            <a:ext cx="3571900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928934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1912 по 1917 года Игорь Сикорский занимал должность главного конструктора Русско-Балтийского завода в Петербурге (Петрограде), поставлявшего аэропланы для русской армии. Здесь им были построены аэропланы С-6, С-10 и С-11, занявшие первые места на российских конкурсах военных самолетов в 1912-13. Здесь он в 1913 построил (и лично облетал) первый в мире четырехмоторный аэроплан «Гранд», предшественник многих современных бомбардировщиков и транспортных самолетов. Затем под руководством Игоря Сикорского были построены многомоторные самолеты «Русский витязь» и «Илья Муромец». Среди других самолетов, созданных Сикорским, были разведчики-монопланы (опытные и серийные), поплавковые варианты сухопутных самолетов, истребители, ряд модификаций «Ильи Муромца» и др. В числе его конструкторских новинок, принятых всюду лишь в середине 1920-х, была полностью закрытая кабина для пилота и пассажиров.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857388" cy="24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4762500" cy="231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14" y="357166"/>
            <a:ext cx="6929486" cy="22145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1916 году, после защиты дипломного проекта, получает направление на авиационное отделение Русско-Балтийского вагонного завода (РБВЗ), где до 1918 года под руководством выдающегося русского конструктора И. И. Сикорского работает заведующим производством. Участвует в постройке самолёта «Илья Муромец».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7058052" cy="24955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Руководил созданием истребителей Поликарпов И-15 (1934), И16 (1933), И-153 («Чайка», 1939), которые создали основу отечественной истребительной авиации в предвоенные годы. Под руководством Поликарпова в 1938—1944 сконструированы опытные военные самолёты И-180, И-185, И-190, ТИС и др.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На самолётах Поликарпова совершён ряд дальних перелётов, установлен мировой рекорд высоты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169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71736" y="0"/>
            <a:ext cx="6263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Никола́й Никола́евич Полика́рпов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0306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  <a:cs typeface="Arial" pitchFamily="34" charset="0"/>
              </a:rPr>
              <a:t>С 1918 работал на заводе «</a:t>
            </a:r>
            <a:r>
              <a:rPr lang="ru-RU" sz="2000" dirty="0" err="1" smtClean="0">
                <a:latin typeface="+mj-lt"/>
                <a:cs typeface="Arial" pitchFamily="34" charset="0"/>
              </a:rPr>
              <a:t>Дукс</a:t>
            </a:r>
            <a:r>
              <a:rPr lang="ru-RU" sz="2000" dirty="0" smtClean="0">
                <a:latin typeface="+mj-lt"/>
                <a:cs typeface="Arial" pitchFamily="34" charset="0"/>
              </a:rPr>
              <a:t>» (авиазавод № 1), где до 1923 года руководил техническим отделом.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1923 году под руководством Поликарпова созданы первый отечественный истребитель И-1 (ИЛ-400) и самолёт-разведчик Р-1, в 1927 году — истребитель И-3, в 1928 году — разведчик Р-5 и учебный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самолёт У-2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(По-2).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0" y="4643446"/>
            <a:ext cx="25003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71546"/>
            <a:ext cx="3209942" cy="405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428604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Уточкин Сергей Исаевич</a:t>
            </a:r>
          </a:p>
          <a:p>
            <a:endParaRPr lang="ru-RU" dirty="0" smtClean="0"/>
          </a:p>
          <a:p>
            <a:r>
              <a:rPr lang="ru-RU" sz="2000" dirty="0" smtClean="0"/>
              <a:t>Сергей Исаевич Уточкин</a:t>
            </a:r>
          </a:p>
          <a:p>
            <a:r>
              <a:rPr lang="ru-RU" sz="2000" dirty="0" smtClean="0"/>
              <a:t>Дата рождения:	</a:t>
            </a:r>
          </a:p>
          <a:p>
            <a:r>
              <a:rPr lang="ru-RU" sz="2000" dirty="0" smtClean="0"/>
              <a:t>12 июля 1876</a:t>
            </a:r>
          </a:p>
          <a:p>
            <a:r>
              <a:rPr lang="ru-RU" sz="2000" dirty="0" smtClean="0"/>
              <a:t>Место рождения:	</a:t>
            </a:r>
          </a:p>
          <a:p>
            <a:r>
              <a:rPr lang="ru-RU" sz="2000" dirty="0" smtClean="0"/>
              <a:t>город Одесса,</a:t>
            </a:r>
          </a:p>
          <a:p>
            <a:r>
              <a:rPr lang="ru-RU" sz="2000" dirty="0" smtClean="0"/>
              <a:t>Херсонская губерния,</a:t>
            </a:r>
          </a:p>
          <a:p>
            <a:r>
              <a:rPr lang="ru-RU" sz="2000" dirty="0" smtClean="0"/>
              <a:t>Российская империя</a:t>
            </a:r>
          </a:p>
          <a:p>
            <a:r>
              <a:rPr lang="ru-RU" sz="2000" dirty="0" smtClean="0"/>
              <a:t>Гражданство:	</a:t>
            </a:r>
          </a:p>
          <a:p>
            <a:r>
              <a:rPr lang="ru-RU" sz="2000" dirty="0" smtClean="0"/>
              <a:t> Российская империя</a:t>
            </a:r>
          </a:p>
          <a:p>
            <a:r>
              <a:rPr lang="ru-RU" sz="2000" dirty="0" smtClean="0"/>
              <a:t>Дата смерти:	</a:t>
            </a:r>
          </a:p>
          <a:p>
            <a:r>
              <a:rPr lang="ru-RU" sz="2000" dirty="0" smtClean="0"/>
              <a:t>13 января 1916 (39 лет)</a:t>
            </a:r>
          </a:p>
          <a:p>
            <a:r>
              <a:rPr lang="ru-RU" sz="2000" dirty="0" smtClean="0"/>
              <a:t>Место смерти:	</a:t>
            </a:r>
          </a:p>
          <a:p>
            <a:r>
              <a:rPr lang="ru-RU" sz="2000" dirty="0" smtClean="0"/>
              <a:t>город Санкт-Петербург</a:t>
            </a:r>
          </a:p>
          <a:p>
            <a:r>
              <a:rPr lang="ru-RU" sz="2000" dirty="0" smtClean="0"/>
              <a:t>Отец:	</a:t>
            </a:r>
          </a:p>
          <a:p>
            <a:r>
              <a:rPr lang="ru-RU" sz="2000" dirty="0" err="1" smtClean="0"/>
              <a:t>Исай</a:t>
            </a:r>
            <a:r>
              <a:rPr lang="ru-RU" sz="2000" dirty="0" smtClean="0"/>
              <a:t> Кузьмич       Мать:	</a:t>
            </a:r>
          </a:p>
          <a:p>
            <a:r>
              <a:rPr lang="ru-RU" sz="2000" dirty="0" smtClean="0"/>
              <a:t>                                  </a:t>
            </a:r>
            <a:r>
              <a:rPr lang="ru-RU" sz="2000" dirty="0" err="1" smtClean="0"/>
              <a:t>Аустинья</a:t>
            </a:r>
            <a:r>
              <a:rPr lang="ru-RU" sz="2000" dirty="0" smtClean="0"/>
              <a:t> Стефановна</a:t>
            </a:r>
          </a:p>
          <a:p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20955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143644"/>
            <a:ext cx="378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Памятник Сергею Уточкину в Одессе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2636</Words>
  <PresentationFormat>Экран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Котельников Глеб Евгеньевич</vt:lpstr>
      <vt:lpstr>Мациевич Лев Макарович</vt:lpstr>
      <vt:lpstr>Игорь Иванович Сикорский </vt:lpstr>
      <vt:lpstr>Слайд 7</vt:lpstr>
      <vt:lpstr>В 1916 году, после защиты дипломного проекта, получает направление на авиационное отделение Русско-Балтийского вагонного завода (РБВЗ), где до 1918 года под руководством выдающегося русского конструктора И. И. Сикорского работает заведующим производством. Участвует в постройке самолёта «Илья Муромец».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</cp:lastModifiedBy>
  <cp:revision>21</cp:revision>
  <dcterms:modified xsi:type="dcterms:W3CDTF">2014-12-15T20:54:03Z</dcterms:modified>
</cp:coreProperties>
</file>