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60" r:id="rId5"/>
    <p:sldId id="258" r:id="rId6"/>
    <p:sldId id="270" r:id="rId7"/>
    <p:sldId id="259" r:id="rId8"/>
    <p:sldId id="269" r:id="rId9"/>
    <p:sldId id="262" r:id="rId10"/>
    <p:sldId id="266" r:id="rId11"/>
    <p:sldId id="272" r:id="rId12"/>
    <p:sldId id="264" r:id="rId13"/>
    <p:sldId id="263" r:id="rId14"/>
    <p:sldId id="273" r:id="rId15"/>
    <p:sldId id="271" r:id="rId16"/>
    <p:sldId id="279" r:id="rId17"/>
    <p:sldId id="265" r:id="rId18"/>
    <p:sldId id="276" r:id="rId19"/>
    <p:sldId id="261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8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5/10/2014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Лариса\Downloads\Лоскутное-настро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9600" y="685800"/>
            <a:ext cx="80659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Лоскутное шитье</a:t>
            </a:r>
            <a:endParaRPr lang="ru-RU" sz="7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6800" y="3733800"/>
            <a:ext cx="78053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Выполнил:учитель</a:t>
            </a:r>
            <a:r>
              <a:rPr lang="ru-RU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технологии</a:t>
            </a:r>
          </a:p>
          <a:p>
            <a:pPr algn="ctr"/>
            <a:r>
              <a:rPr lang="ru-RU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МБОУ «</a:t>
            </a:r>
            <a:r>
              <a:rPr lang="ru-RU" sz="3600" b="1" cap="none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Зеленовская</a:t>
            </a:r>
            <a:r>
              <a:rPr lang="ru-RU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СОШ»</a:t>
            </a:r>
          </a:p>
          <a:p>
            <a:pPr algn="ctr"/>
            <a:r>
              <a:rPr lang="ru-RU" sz="3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Лариса Ивановна </a:t>
            </a:r>
            <a:r>
              <a:rPr lang="ru-RU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Буравлева</a:t>
            </a:r>
            <a:endParaRPr lang="ru-RU" sz="3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Техника «полоска»</a:t>
            </a:r>
            <a:endParaRPr lang="ru-RU" dirty="0"/>
          </a:p>
        </p:txBody>
      </p:sp>
      <p:pic>
        <p:nvPicPr>
          <p:cNvPr id="9218" name="Picture 2" descr="C:\Users\Лариса\Downloads\83230077_P10001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9" y="1828800"/>
            <a:ext cx="4223173" cy="3276600"/>
          </a:xfrm>
          <a:prstGeom prst="rect">
            <a:avLst/>
          </a:prstGeom>
          <a:noFill/>
        </p:spPr>
      </p:pic>
      <p:pic>
        <p:nvPicPr>
          <p:cNvPr id="6146" name="Picture 2" descr="C:\Users\Лариса\Downloads\0_5c812_d2e06ad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0"/>
            <a:ext cx="4191000" cy="32956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Техника «треугольники»</a:t>
            </a:r>
            <a:endParaRPr lang="ru-RU" dirty="0"/>
          </a:p>
        </p:txBody>
      </p:sp>
      <p:pic>
        <p:nvPicPr>
          <p:cNvPr id="5122" name="Picture 2" descr="C:\Users\Лариса\Downloads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207573" cy="3810000"/>
          </a:xfrm>
          <a:prstGeom prst="rect">
            <a:avLst/>
          </a:prstGeom>
          <a:noFill/>
        </p:spPr>
      </p:pic>
      <p:pic>
        <p:nvPicPr>
          <p:cNvPr id="5123" name="Picture 3" descr="C:\Users\Лариса\Downloads\rool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901440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990600"/>
          </a:xfrm>
        </p:spPr>
        <p:txBody>
          <a:bodyPr/>
          <a:lstStyle/>
          <a:p>
            <a:pPr algn="ctr"/>
            <a:r>
              <a:rPr lang="ru-RU" dirty="0" smtClean="0"/>
              <a:t>Техника «уголки»</a:t>
            </a:r>
            <a:endParaRPr lang="ru-RU" dirty="0"/>
          </a:p>
        </p:txBody>
      </p:sp>
      <p:pic>
        <p:nvPicPr>
          <p:cNvPr id="7171" name="Picture 3" descr="C:\Users\Лариса\Downloads\image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3810000" cy="3124200"/>
          </a:xfrm>
          <a:prstGeom prst="rect">
            <a:avLst/>
          </a:prstGeom>
          <a:noFill/>
        </p:spPr>
      </p:pic>
      <p:pic>
        <p:nvPicPr>
          <p:cNvPr id="11266" name="Picture 2" descr="C:\Users\Лариса\Downloads\1267723949img_011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Техника «спираль»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533400" y="1981200"/>
            <a:ext cx="12954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6148" name="Picture 4" descr="C:\Users\Лариса\Downloads\86074204_larg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3581400" cy="3581400"/>
          </a:xfrm>
          <a:prstGeom prst="rect">
            <a:avLst/>
          </a:prstGeom>
          <a:noFill/>
        </p:spPr>
      </p:pic>
      <p:pic>
        <p:nvPicPr>
          <p:cNvPr id="2050" name="Picture 2" descr="C:\Users\Лариса\Downloads\loskutkovoe-shite-v-stile-kreyz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068" y="1752600"/>
            <a:ext cx="368023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Техника «пицца»</a:t>
            </a:r>
            <a:endParaRPr lang="ru-RU" dirty="0"/>
          </a:p>
        </p:txBody>
      </p:sp>
      <p:pic>
        <p:nvPicPr>
          <p:cNvPr id="9218" name="Picture 2" descr="C:\Users\Лариса\Downloads\0a33c8007a83a4b41b7a11a7978b159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4376144" cy="3352800"/>
          </a:xfrm>
          <a:prstGeom prst="rect">
            <a:avLst/>
          </a:prstGeom>
          <a:noFill/>
        </p:spPr>
      </p:pic>
      <p:pic>
        <p:nvPicPr>
          <p:cNvPr id="9219" name="Picture 3" descr="C:\Users\Лариса\Downloads\3904869y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981200"/>
            <a:ext cx="40640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Техника «</a:t>
            </a:r>
            <a:r>
              <a:rPr lang="ru-RU" dirty="0" err="1" smtClean="0"/>
              <a:t>ляпачиха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8196" name="Picture 4" descr="C:\Users\Лариса\Downloads\93703433_IMG_23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4038599" cy="3734073"/>
          </a:xfrm>
          <a:prstGeom prst="rect">
            <a:avLst/>
          </a:prstGeom>
          <a:noFill/>
        </p:spPr>
      </p:pic>
      <p:pic>
        <p:nvPicPr>
          <p:cNvPr id="8195" name="Picture 3" descr="C:\Users\Лариса\Downloads\93703435_IMG_23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2999" y="1966578"/>
            <a:ext cx="3886139" cy="3672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Комплект для кухни</a:t>
            </a:r>
            <a:endParaRPr lang="ru-RU" dirty="0"/>
          </a:p>
        </p:txBody>
      </p:sp>
      <p:pic>
        <p:nvPicPr>
          <p:cNvPr id="7170" name="Picture 2" descr="C:\Users\Лариса\Downloads\2095379_1_6319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445494" cy="3341529"/>
          </a:xfrm>
          <a:prstGeom prst="rect">
            <a:avLst/>
          </a:prstGeom>
          <a:noFill/>
        </p:spPr>
      </p:pic>
      <p:pic>
        <p:nvPicPr>
          <p:cNvPr id="7171" name="Picture 3" descr="C:\Users\Лариса\Downloads\album_pic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6215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Одежда</a:t>
            </a:r>
            <a:endParaRPr lang="ru-RU" dirty="0"/>
          </a:p>
        </p:txBody>
      </p:sp>
      <p:pic>
        <p:nvPicPr>
          <p:cNvPr id="8194" name="Picture 2" descr="C:\Users\Лариса\Downloads\patchwork-j-cr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2900172" cy="4191000"/>
          </a:xfrm>
          <a:prstGeom prst="rect">
            <a:avLst/>
          </a:prstGeom>
          <a:noFill/>
        </p:spPr>
      </p:pic>
      <p:pic>
        <p:nvPicPr>
          <p:cNvPr id="6146" name="Picture 2" descr="C:\Users\Лариса\Downloads\8687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447800"/>
            <a:ext cx="303784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Сумочки</a:t>
            </a:r>
            <a:endParaRPr lang="ru-RU" dirty="0"/>
          </a:p>
        </p:txBody>
      </p:sp>
      <p:pic>
        <p:nvPicPr>
          <p:cNvPr id="10243" name="Picture 3" descr="C:\Users\Лариса\Downloads\s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5029200" cy="44958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Игрушки</a:t>
            </a:r>
            <a:endParaRPr lang="ru-RU" dirty="0"/>
          </a:p>
        </p:txBody>
      </p:sp>
      <p:pic>
        <p:nvPicPr>
          <p:cNvPr id="4098" name="Picture 2" descr="C:\Users\Лариса\Downloads\turt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133600"/>
            <a:ext cx="698373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Девиз: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175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«Всё -  в лоскутки, </a:t>
            </a:r>
          </a:p>
          <a:p>
            <a:pPr algn="ctr">
              <a:buNone/>
            </a:pPr>
            <a:r>
              <a:rPr lang="ru-RU" sz="4400" dirty="0" smtClean="0"/>
              <a:t>всё -  из лоскутков»</a:t>
            </a:r>
            <a:endParaRPr lang="ru-RU" sz="4400" dirty="0"/>
          </a:p>
        </p:txBody>
      </p:sp>
      <p:pic>
        <p:nvPicPr>
          <p:cNvPr id="1026" name="Picture 2" descr="C:\Users\Лариса\Downloads\картинки\6cc68b2c294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38600"/>
            <a:ext cx="2895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200" y="2057400"/>
            <a:ext cx="76970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Мал лоскуток, да дорог!</a:t>
            </a:r>
            <a:endParaRPr lang="ru-RU" sz="48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690" y="3429000"/>
            <a:ext cx="84145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</a:rPr>
              <a:t>Всем творческих успехов!!! </a:t>
            </a:r>
            <a:endParaRPr lang="ru-RU" sz="48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лоскутного шитья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	Шитье из лоскутов – один из традиционных видов народного творчества, у которого давняя история, своими корнями, уходящая в те времена, когда наши прабабушки вручную ткали холсты на примитивных ткацких станках, которые имелись почти в каждом крепком хозяйстве. Домотканые холсты шли на изготовление нехитрой крестьянской одежды, а лоскуточки бережливые хозяйки не выбрасывали, аккуратно складывали и впоследствии шили из них различные предметы домашнего обихода: одеяла, подушки, коврики, ставили заплаты и пр.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Лоскутное шитье (</a:t>
            </a:r>
            <a:r>
              <a:rPr lang="ru-RU" dirty="0" err="1" smtClean="0"/>
              <a:t>пэчворк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dirty="0" smtClean="0">
                <a:cs typeface="Times New Roman" pitchFamily="18" charset="0"/>
              </a:rPr>
              <a:t>это  вид рукоделия, при котором цельное изделие сшивается из разноцветных и пёстрых кусочков ткани (лоскутков) с определённым рисунком. На Руси бережное отношение к тканям было распространено издавна, так как производили полотно дома. Своего пика шитьё из лоскутов достигло к концу 19 века, когда наладилось производство набивных хлопчатобумажных дешевых тканей, появились ручные швейные машины. Были созданы особые техники лоскутного объемного шитья: «</a:t>
            </a:r>
            <a:r>
              <a:rPr lang="ru-RU" dirty="0" err="1" smtClean="0">
                <a:cs typeface="Times New Roman" pitchFamily="18" charset="0"/>
              </a:rPr>
              <a:t>ляпачиха</a:t>
            </a:r>
            <a:r>
              <a:rPr lang="ru-RU" dirty="0" smtClean="0">
                <a:cs typeface="Times New Roman" pitchFamily="18" charset="0"/>
              </a:rPr>
              <a:t>» —  разноцветные необработанные полоски нашивались на основу, «уголки» -  ткань настрачивалась углом на основу, «кругляки» — круглые, квадратные лоскуты стягивались по окружности, а объемные полученные детали нашивались в один слой на основу, накладывались в несколько слоев.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53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Изделия в технике лоскутного шитья</a:t>
            </a:r>
            <a:endParaRPr lang="ru-RU" dirty="0"/>
          </a:p>
        </p:txBody>
      </p:sp>
      <p:pic>
        <p:nvPicPr>
          <p:cNvPr id="1026" name="Picture 2" descr="C:\Users\Лариса\Downloads\DSC07460we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3454400" cy="2590800"/>
          </a:xfrm>
          <a:prstGeom prst="rect">
            <a:avLst/>
          </a:prstGeom>
          <a:noFill/>
        </p:spPr>
      </p:pic>
      <p:pic>
        <p:nvPicPr>
          <p:cNvPr id="1028" name="Picture 4" descr="C:\Users\Лариса\Downloads\loskutnoe_sh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2957119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Материалы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762000" y="2133600"/>
            <a:ext cx="4041775" cy="4114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Хлопчатобумажные ткани</a:t>
            </a:r>
          </a:p>
          <a:p>
            <a:r>
              <a:rPr lang="ru-RU" sz="2800" dirty="0" smtClean="0"/>
              <a:t>Шелковые ткани</a:t>
            </a:r>
          </a:p>
          <a:p>
            <a:r>
              <a:rPr lang="ru-RU" sz="2800" dirty="0" err="1" smtClean="0"/>
              <a:t>Синтепон</a:t>
            </a:r>
            <a:endParaRPr lang="ru-RU" sz="2800" dirty="0" smtClean="0"/>
          </a:p>
          <a:p>
            <a:r>
              <a:rPr lang="ru-RU" sz="2800" dirty="0" err="1" smtClean="0"/>
              <a:t>Флизилин</a:t>
            </a:r>
            <a:endParaRPr lang="ru-RU" sz="2800" dirty="0" smtClean="0"/>
          </a:p>
          <a:p>
            <a:r>
              <a:rPr lang="ru-RU" sz="2800" dirty="0" smtClean="0"/>
              <a:t>Нитки</a:t>
            </a:r>
          </a:p>
          <a:p>
            <a:r>
              <a:rPr lang="ru-RU" sz="2800" dirty="0" smtClean="0"/>
              <a:t>Ленты</a:t>
            </a:r>
          </a:p>
          <a:p>
            <a:r>
              <a:rPr lang="ru-RU" sz="2800" dirty="0" smtClean="0"/>
              <a:t> Тесьма</a:t>
            </a:r>
            <a:endParaRPr lang="ru-RU" sz="2800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85800" y="1935480"/>
            <a:ext cx="8001000" cy="4389120"/>
          </a:xfrm>
        </p:spPr>
        <p:txBody>
          <a:bodyPr/>
          <a:lstStyle/>
          <a:p>
            <a:r>
              <a:rPr lang="ru-RU" sz="3200" dirty="0" smtClean="0"/>
              <a:t>Швейная машина;</a:t>
            </a:r>
          </a:p>
          <a:p>
            <a:r>
              <a:rPr lang="ru-RU" sz="3200" dirty="0" smtClean="0"/>
              <a:t>утюг;</a:t>
            </a:r>
          </a:p>
          <a:p>
            <a:r>
              <a:rPr lang="ru-RU" sz="3200" dirty="0" smtClean="0"/>
              <a:t>ножницы;</a:t>
            </a:r>
          </a:p>
          <a:p>
            <a:r>
              <a:rPr lang="ru-RU" sz="3200" dirty="0" smtClean="0"/>
              <a:t>булавки;</a:t>
            </a:r>
          </a:p>
          <a:p>
            <a:r>
              <a:rPr lang="ru-RU" sz="3200" dirty="0" smtClean="0"/>
              <a:t>наперсток;</a:t>
            </a:r>
          </a:p>
          <a:p>
            <a:r>
              <a:rPr lang="ru-RU" sz="3200" dirty="0" smtClean="0"/>
              <a:t>швейная игла;</a:t>
            </a:r>
          </a:p>
          <a:p>
            <a:r>
              <a:rPr lang="ru-RU" sz="3200" dirty="0" smtClean="0"/>
              <a:t>линейка.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Лариса\Downloads\1255594175_igol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971800"/>
            <a:ext cx="322262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Техники лоскутного шитья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«</a:t>
            </a:r>
            <a:r>
              <a:rPr lang="ru-RU" sz="3200" smtClean="0"/>
              <a:t>квадраты»</a:t>
            </a:r>
          </a:p>
          <a:p>
            <a:r>
              <a:rPr lang="ru-RU" sz="3200" smtClean="0"/>
              <a:t>«полоска»</a:t>
            </a:r>
          </a:p>
          <a:p>
            <a:r>
              <a:rPr lang="ru-RU" sz="3200" smtClean="0"/>
              <a:t>«треугольники»</a:t>
            </a:r>
          </a:p>
          <a:p>
            <a:r>
              <a:rPr lang="ru-RU" sz="3200" smtClean="0"/>
              <a:t>«уголки»</a:t>
            </a:r>
          </a:p>
          <a:p>
            <a:r>
              <a:rPr lang="ru-RU" sz="3200" smtClean="0"/>
              <a:t>«спираль»</a:t>
            </a:r>
          </a:p>
          <a:p>
            <a:r>
              <a:rPr lang="ru-RU" sz="3200" smtClean="0"/>
              <a:t>«пицца»</a:t>
            </a:r>
          </a:p>
          <a:p>
            <a:r>
              <a:rPr lang="ru-RU" sz="3200" smtClean="0"/>
              <a:t>«ляпачиха»</a:t>
            </a:r>
            <a:endParaRPr lang="ru-RU" sz="3200" dirty="0"/>
          </a:p>
        </p:txBody>
      </p:sp>
      <p:pic>
        <p:nvPicPr>
          <p:cNvPr id="8" name="Picture 2" descr="C:\Users\Лариса\Downloads\Patchwork_-pattern_1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4630361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Техника «квадраты»</a:t>
            </a:r>
            <a:endParaRPr lang="ru-RU" dirty="0"/>
          </a:p>
        </p:txBody>
      </p:sp>
      <p:pic>
        <p:nvPicPr>
          <p:cNvPr id="5122" name="Picture 2" descr="C:\Users\Лариса\Downloads\000015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876800" cy="3657600"/>
          </a:xfrm>
          <a:prstGeom prst="rect">
            <a:avLst/>
          </a:prstGeom>
          <a:noFill/>
        </p:spPr>
      </p:pic>
      <p:pic>
        <p:nvPicPr>
          <p:cNvPr id="5123" name="Picture 3" descr="C:\Users\Лариса\Downloads\f_4dcc415e7b1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137</Words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Девиз:</vt:lpstr>
      <vt:lpstr>История лоскутного шитья</vt:lpstr>
      <vt:lpstr>Лоскутное шитье (пэчворк)</vt:lpstr>
      <vt:lpstr>Изделия в технике лоскутного шитья</vt:lpstr>
      <vt:lpstr>Материалы</vt:lpstr>
      <vt:lpstr>Инструменты</vt:lpstr>
      <vt:lpstr>Техники лоскутного шитья</vt:lpstr>
      <vt:lpstr>Техника «квадраты»</vt:lpstr>
      <vt:lpstr>Техника «полоска»</vt:lpstr>
      <vt:lpstr>Техника «треугольники»</vt:lpstr>
      <vt:lpstr>Техника «уголки»</vt:lpstr>
      <vt:lpstr>Техника «спираль»</vt:lpstr>
      <vt:lpstr>Техника «пицца»</vt:lpstr>
      <vt:lpstr>Техника «ляпачиха»</vt:lpstr>
      <vt:lpstr>Комплект для кухни</vt:lpstr>
      <vt:lpstr>Одежда</vt:lpstr>
      <vt:lpstr>Сумочки</vt:lpstr>
      <vt:lpstr>Игрушки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«Лоскутное шитье»</dc:title>
  <dc:creator>Лариса</dc:creator>
  <cp:lastModifiedBy>Лариса</cp:lastModifiedBy>
  <cp:revision>99</cp:revision>
  <dcterms:created xsi:type="dcterms:W3CDTF">2013-03-02T12:20:49Z</dcterms:created>
  <dcterms:modified xsi:type="dcterms:W3CDTF">2014-05-10T08:38:24Z</dcterms:modified>
</cp:coreProperties>
</file>