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3694-6A6A-4B33-918D-73E195C03645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2041-8FC6-451C-8543-A15BCE7E6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povarenok.ru/recipes/show/49643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varenok.ru/recipes/ingredient/1843/" TargetMode="External"/><Relationship Id="rId3" Type="http://schemas.openxmlformats.org/officeDocument/2006/relationships/hyperlink" Target="http://www.povarenok.ru/recipes/ingredient/2200/" TargetMode="External"/><Relationship Id="rId7" Type="http://schemas.openxmlformats.org/officeDocument/2006/relationships/hyperlink" Target="http://www.povarenok.ru/recipes/ingredient/3192/" TargetMode="External"/><Relationship Id="rId2" Type="http://schemas.openxmlformats.org/officeDocument/2006/relationships/hyperlink" Target="http://www.povarenok.ru/recipes/ingredient/105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varenok.ru/recipes/ingredient/1125/" TargetMode="External"/><Relationship Id="rId11" Type="http://schemas.openxmlformats.org/officeDocument/2006/relationships/image" Target="../media/image3.wmf"/><Relationship Id="rId5" Type="http://schemas.openxmlformats.org/officeDocument/2006/relationships/hyperlink" Target="http://www.povarenok.ru/recipes/ingredient/1068/" TargetMode="External"/><Relationship Id="rId10" Type="http://schemas.openxmlformats.org/officeDocument/2006/relationships/hyperlink" Target="http://www.povarenok.ru/recipes/ingredient/1156/" TargetMode="External"/><Relationship Id="rId4" Type="http://schemas.openxmlformats.org/officeDocument/2006/relationships/hyperlink" Target="http://www.povarenok.ru/recipes/ingredient/1601/" TargetMode="External"/><Relationship Id="rId9" Type="http://schemas.openxmlformats.org/officeDocument/2006/relationships/hyperlink" Target="http://www.povarenok.ru/recipes/ingredient/168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0415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hlinkClick r:id="rId2"/>
              </a:rPr>
              <a:t>Выпечка </a:t>
            </a:r>
            <a:br>
              <a:rPr lang="ru-RU" b="1" dirty="0" smtClean="0">
                <a:hlinkClick r:id="rId2"/>
              </a:rPr>
            </a:br>
            <a:r>
              <a:rPr lang="ru-RU" b="1" dirty="0" smtClean="0">
                <a:hlinkClick r:id="rId2"/>
              </a:rPr>
              <a:t>Слоеный </a:t>
            </a:r>
            <a:r>
              <a:rPr lang="ru-RU" b="1" dirty="0">
                <a:hlinkClick r:id="rId2"/>
              </a:rPr>
              <a:t>торт "Золушка"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714488"/>
            <a:ext cx="64008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ru-RU" dirty="0" err="1" smtClean="0"/>
              <a:t>Купрейчик</a:t>
            </a:r>
            <a:r>
              <a:rPr lang="ru-RU" dirty="0" smtClean="0"/>
              <a:t> </a:t>
            </a:r>
            <a:r>
              <a:rPr lang="ru-RU" dirty="0" err="1" smtClean="0"/>
              <a:t>Алефтины</a:t>
            </a:r>
            <a:endParaRPr lang="ru-RU" smtClean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Local Settings\Temporary Internet Files\Content.IE5\PF3PBN1A\MC90043829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25" y="2714620"/>
            <a:ext cx="3381375" cy="371475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Local Settings\Temporary Internet Files\Content.IE5\Y0ZLOP3F\MC90030496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3857652" cy="3701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Когда крем загустеет, добавляем по ложке сливочного масла (огонь не выключаем) - ложку добавить, мешать до полного растворения, снова добавить ложку масла и растворить, помешивая, так выкладываем всё масло, каждый раз растворяя и перемешивая масло так, чтобы не оставалось никаких разводов и бликов масла.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povarenok.ru/images/recipes/step/35/3531/353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6596066" cy="494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Массу хорошо охладить и взбить миксером. Коржи сложить друг на друга и ровно обрезать, можно сделать круг или квадрат, </a:t>
            </a:r>
            <a:r>
              <a:rPr lang="ru-RU" dirty="0" err="1"/>
              <a:t>взависимости</a:t>
            </a:r>
            <a:r>
              <a:rPr lang="ru-RU" dirty="0"/>
              <a:t> от того, какой формы вы хотите сделать торт. Обрезки размять в крошку. Густо промазать все коржи и верх торта кремом.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povarenok.ru/images/recipes/step/35/3531/353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81950" cy="5911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Верх обсыпать приготовленной крошкой и слегка придавить рукой, чтобы по бокам вылез крем. Этим кремом обмазать бока </a:t>
            </a:r>
            <a:r>
              <a:rPr lang="ru-RU" dirty="0" err="1"/>
              <a:t>тортика</a:t>
            </a:r>
            <a:r>
              <a:rPr lang="ru-RU" dirty="0"/>
              <a:t> и так же обсыпать крошкой. Поставить в холодильник для пропитки.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www.povarenok.ru/images/recipes/step/35/3531/353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524760" cy="5643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Такой торт лучше делать на ночь, чтобы он за это время хорошо пропитался. А если вы хотите скушать его побыстрее, то пропитайте каждый корж сахарным или фруктовым сиропом таким образом - корж на блюде полить сиропом, смазать кремом, положить второй корж - пропитать, смазать кремом и так ещё два коржа, обсыпать крошкой и на холод. Такой </a:t>
            </a:r>
            <a:r>
              <a:rPr lang="ru-RU" dirty="0" err="1"/>
              <a:t>тортик</a:t>
            </a:r>
            <a:r>
              <a:rPr lang="ru-RU" dirty="0"/>
              <a:t> можно кушать уже через 1,5-2 часа.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Тортик</a:t>
            </a:r>
            <a:r>
              <a:rPr lang="ru-RU" dirty="0"/>
              <a:t> получается вкусный, ароматный, с нежным, не приторным кремом!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643578"/>
            <a:ext cx="4786346" cy="768337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Приятного чаепития!</a:t>
            </a:r>
            <a:endParaRPr lang="ru-RU" dirty="0"/>
          </a:p>
        </p:txBody>
      </p:sp>
      <p:pic>
        <p:nvPicPr>
          <p:cNvPr id="27650" name="Picture 2" descr="Слоеный торт &quot;Золуш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072078" cy="38040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povarenok.ru/images/recipes/step/35/3531/353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Материал:</a:t>
            </a:r>
          </a:p>
          <a:p>
            <a:r>
              <a:rPr lang="en-US" dirty="0" smtClean="0"/>
              <a:t>http://www.povarenok.ru/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1" name="Picture 1" descr="C:\Documents and Settings\Администратор\Local Settings\Temporary Internet Files\Content.IE5\PF3PBN1A\MC90039677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14620"/>
            <a:ext cx="3866325" cy="34527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Ингредиенты: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64347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hlinkClick r:id="rId2"/>
              </a:rPr>
              <a:t>Маргарин</a:t>
            </a:r>
            <a:r>
              <a:rPr lang="ru-RU" dirty="0"/>
              <a:t> — 250 г</a:t>
            </a:r>
          </a:p>
          <a:p>
            <a:r>
              <a:rPr lang="ru-RU" dirty="0">
                <a:hlinkClick r:id="rId3"/>
              </a:rPr>
              <a:t>Яйцо</a:t>
            </a:r>
            <a:r>
              <a:rPr lang="ru-RU" dirty="0"/>
              <a:t> — 2 </a:t>
            </a:r>
            <a:r>
              <a:rPr lang="ru-RU" dirty="0" err="1"/>
              <a:t>шт</a:t>
            </a:r>
            <a:endParaRPr lang="ru-RU" dirty="0"/>
          </a:p>
          <a:p>
            <a:r>
              <a:rPr lang="ru-RU" dirty="0">
                <a:hlinkClick r:id="rId4"/>
              </a:rPr>
              <a:t>Сахар</a:t>
            </a:r>
            <a:r>
              <a:rPr lang="ru-RU" dirty="0"/>
              <a:t> — 1,5 </a:t>
            </a:r>
            <a:r>
              <a:rPr lang="ru-RU" dirty="0" err="1"/>
              <a:t>стак</a:t>
            </a:r>
            <a:r>
              <a:rPr lang="ru-RU" dirty="0"/>
              <a:t>.</a:t>
            </a:r>
          </a:p>
          <a:p>
            <a:r>
              <a:rPr lang="ru-RU" dirty="0">
                <a:hlinkClick r:id="rId5"/>
              </a:rPr>
              <a:t>Масло сливочное</a:t>
            </a:r>
            <a:r>
              <a:rPr lang="ru-RU" dirty="0"/>
              <a:t> — 250-300 г</a:t>
            </a:r>
          </a:p>
          <a:p>
            <a:r>
              <a:rPr lang="ru-RU" dirty="0">
                <a:hlinkClick r:id="rId6"/>
              </a:rPr>
              <a:t>Молоко</a:t>
            </a:r>
            <a:r>
              <a:rPr lang="ru-RU" dirty="0"/>
              <a:t> — 1 л</a:t>
            </a:r>
          </a:p>
          <a:p>
            <a:r>
              <a:rPr lang="ru-RU" dirty="0">
                <a:hlinkClick r:id="rId7"/>
              </a:rPr>
              <a:t>Ванильный сахар</a:t>
            </a:r>
            <a:r>
              <a:rPr lang="ru-RU" dirty="0"/>
              <a:t> — 1 пакет.</a:t>
            </a:r>
          </a:p>
          <a:p>
            <a:r>
              <a:rPr lang="ru-RU" dirty="0">
                <a:hlinkClick r:id="rId8"/>
              </a:rPr>
              <a:t>Уксус</a:t>
            </a:r>
            <a:r>
              <a:rPr lang="ru-RU" dirty="0"/>
              <a:t> (или винный) — 1 ч. л.</a:t>
            </a:r>
          </a:p>
          <a:p>
            <a:r>
              <a:rPr lang="ru-RU" dirty="0">
                <a:hlinkClick r:id="rId9"/>
              </a:rPr>
              <a:t>Соль</a:t>
            </a:r>
            <a:r>
              <a:rPr lang="ru-RU" dirty="0"/>
              <a:t> (щепотка)</a:t>
            </a:r>
          </a:p>
          <a:p>
            <a:r>
              <a:rPr lang="ru-RU" dirty="0">
                <a:hlinkClick r:id="rId10"/>
              </a:rPr>
              <a:t>Мука</a:t>
            </a:r>
            <a:r>
              <a:rPr lang="ru-RU" dirty="0"/>
              <a:t> — 4,5 </a:t>
            </a:r>
            <a:r>
              <a:rPr lang="ru-RU" dirty="0" err="1"/>
              <a:t>стак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9" name="Picture 11" descr="C:\Documents and Settings\Администратор\Local Settings\Temporary Internet Files\Content.IE5\PF3PBN1A\MC900089648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57980" y="3643314"/>
            <a:ext cx="2962670" cy="2693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Маргарин растереть с 4 стаканами муки в крошку.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povarenok.ru/images/recipes/step/35/3531/353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Яйца взбить со щепоткой соли и щепоткой сахара.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ovarenok.ru/images/recipes/step/35/3531/35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Вылить яичную смесь в крошку, добавить уксус и замесить тесто. Разделить его на 4 части.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ww.povarenok.ru/images/recipes/step/35/3531/353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смазанном противне раскатать одну часть теста, остальные 3 части положить пока на холод.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povarenok.ru/images/recipes/step/35/3531/353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Поставить противень в разогретую духовку и по очереди испечь 4 коржа по 5-7 минут при температуре 200-220 градусов.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varenok.ru/images/recipes/step/35/3531/353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Готовим крем: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половину молока взбить миксером с ванилином, 0,5 </a:t>
            </a:r>
            <a:r>
              <a:rPr lang="ru-RU" dirty="0" err="1"/>
              <a:t>стак</a:t>
            </a:r>
            <a:r>
              <a:rPr lang="ru-RU" dirty="0"/>
              <a:t>. муки и 1,5 </a:t>
            </a:r>
            <a:r>
              <a:rPr lang="ru-RU" dirty="0" err="1"/>
              <a:t>стак</a:t>
            </a:r>
            <a:r>
              <a:rPr lang="ru-RU" dirty="0"/>
              <a:t>. сахара.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povarenok.ru/images/recipes/step/35/3531/353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Другую половину молока довести до кипения и вылить в приготовленную смесь, постоянно помешивая. Поставить крем на медленный огонь и варить до </a:t>
            </a:r>
            <a:r>
              <a:rPr lang="ru-RU" dirty="0" err="1"/>
              <a:t>загустения</a:t>
            </a:r>
            <a:r>
              <a:rPr lang="ru-RU" dirty="0"/>
              <a:t>, непрерывно помешивая. Должна получится масса по консистенции и по цвету напоминающая густое сгущённое молоко.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340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Выпечка  Слоеный торт "Золушка" </vt:lpstr>
      <vt:lpstr>Ингредиенты:</vt:lpstr>
      <vt:lpstr> Маргарин растереть с 4 стаканами муки в крошку.</vt:lpstr>
      <vt:lpstr>Яйца взбить со щепоткой соли и щепоткой сахара.</vt:lpstr>
      <vt:lpstr>Вылить яичную смесь в крошку, добавить уксус и замесить тесто. Разделить его на 4 части.</vt:lpstr>
      <vt:lpstr>На смазанном противне раскатать одну часть теста, остальные 3 части положить пока на холод.</vt:lpstr>
      <vt:lpstr>Поставить противень в разогретую духовку и по очереди испечь 4 коржа по 5-7 минут при температуре 200-220 градусов.</vt:lpstr>
      <vt:lpstr>Готовим крем: половину молока взбить миксером с ванилином, 0,5 стак. муки и 1,5 стак. сахара.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Тортик получается вкусный, ароматный, с нежным, не приторным кремом!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Слоеный торт "Золушка" </dc:title>
  <dc:creator>Users</dc:creator>
  <cp:lastModifiedBy>Users</cp:lastModifiedBy>
  <cp:revision>5</cp:revision>
  <dcterms:created xsi:type="dcterms:W3CDTF">2014-05-10T17:04:22Z</dcterms:created>
  <dcterms:modified xsi:type="dcterms:W3CDTF">2014-05-16T04:12:13Z</dcterms:modified>
</cp:coreProperties>
</file>