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51D2AB7-CCED-42C8-8B88-6C78E17371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58DBE-555E-4262-98D7-98C4639E3B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478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D1299-0564-4FD6-AFA6-D95BDBE8BE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021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A1CDC-1800-40FE-A792-BB4CC0B655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42646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9196A-A4D7-4900-87DC-9CE0422394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3664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4DAF2-E101-4ADA-94C0-DE3BF8B696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361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63079-154F-45D5-A245-270AD331A3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482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F211E-412D-41CE-A6A1-22E7246BF8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278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CB2BD-EB31-4EF3-AFBB-E4D5F7633D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8630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E0159-DB20-461A-B48D-3B2C9BBD5E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2101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4CF3E-08E0-4475-9B2D-6B31C8E9BD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693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ECE890-83CD-4B9C-A6F2-9FED13CD63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4" name="Picture 6" descr="C:\Users\александр\Desktop\1348088972_kartinki_i_otkritki_na_den_uchitelya_257_2567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4319910" cy="93104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Учитель истории</a:t>
            </a:r>
            <a:r>
              <a:rPr lang="ru-RU" sz="1800" dirty="0" smtClean="0">
                <a:solidFill>
                  <a:schemeClr val="tx2"/>
                </a:solidFill>
              </a:rPr>
              <a:t>-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err="1" smtClean="0">
                <a:solidFill>
                  <a:schemeClr val="tx2"/>
                </a:solidFill>
              </a:rPr>
              <a:t>Шалаева</a:t>
            </a:r>
            <a:r>
              <a:rPr lang="ru-RU" sz="1800" dirty="0" smtClean="0">
                <a:solidFill>
                  <a:schemeClr val="tx2"/>
                </a:solidFill>
              </a:rPr>
              <a:t> Снежана Михайловна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000240"/>
            <a:ext cx="3176902" cy="4319623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1800" dirty="0" smtClean="0"/>
              <a:t>Кто, когда, зачем и сколько </a:t>
            </a:r>
          </a:p>
          <a:p>
            <a:r>
              <a:rPr lang="ru-RU" sz="1800" dirty="0" smtClean="0"/>
              <a:t>-Даст на все она ответ. </a:t>
            </a:r>
          </a:p>
          <a:p>
            <a:r>
              <a:rPr lang="ru-RU" sz="1800" dirty="0" smtClean="0"/>
              <a:t>При любой проблеме в жизни </a:t>
            </a:r>
          </a:p>
          <a:p>
            <a:r>
              <a:rPr lang="ru-RU" sz="1800" dirty="0" smtClean="0"/>
              <a:t>Выдаст взвешенный совет. </a:t>
            </a:r>
          </a:p>
          <a:p>
            <a:r>
              <a:rPr lang="ru-RU" sz="1800" dirty="0" smtClean="0"/>
              <a:t>Мы историю учили </a:t>
            </a:r>
          </a:p>
          <a:p>
            <a:r>
              <a:rPr lang="ru-RU" sz="1800" dirty="0" smtClean="0"/>
              <a:t>-Древнюю и наших дней, </a:t>
            </a:r>
          </a:p>
          <a:p>
            <a:r>
              <a:rPr lang="ru-RU" sz="1800" dirty="0" smtClean="0"/>
              <a:t>А теперь ее продолжить </a:t>
            </a:r>
          </a:p>
          <a:p>
            <a:r>
              <a:rPr lang="ru-RU" sz="1800" dirty="0" smtClean="0"/>
              <a:t>Время нам рукой своей.</a:t>
            </a:r>
          </a:p>
          <a:p>
            <a:endParaRPr lang="ru-RU" sz="1600" dirty="0"/>
          </a:p>
        </p:txBody>
      </p:sp>
      <p:pic>
        <p:nvPicPr>
          <p:cNvPr id="30722" name="Picture 2" descr="C:\Users\александр\Desktop\день учителя\Изображение 1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571612"/>
            <a:ext cx="4897436" cy="4000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3042896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4114800" cy="107793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</a:rPr>
              <a:t>Учитель иностранного языка</a:t>
            </a:r>
            <a:r>
              <a:rPr lang="ru-RU" sz="1800" dirty="0" smtClean="0">
                <a:solidFill>
                  <a:schemeClr val="accent4"/>
                </a:solidFill>
              </a:rPr>
              <a:t>-</a:t>
            </a:r>
            <a:r>
              <a:rPr lang="ru-RU" sz="1800" dirty="0" err="1" smtClean="0">
                <a:solidFill>
                  <a:schemeClr val="accent4"/>
                </a:solidFill>
              </a:rPr>
              <a:t>Наймушина</a:t>
            </a:r>
            <a:r>
              <a:rPr lang="ru-RU" sz="1800" dirty="0" smtClean="0">
                <a:solidFill>
                  <a:schemeClr val="accent4"/>
                </a:solidFill>
              </a:rPr>
              <a:t> Ольга Давыдовна</a:t>
            </a:r>
            <a:endParaRPr lang="ru-RU" sz="1800" dirty="0">
              <a:solidFill>
                <a:schemeClr val="accent4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928802"/>
            <a:ext cx="3008313" cy="4391061"/>
          </a:xfr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/>
          <a:lstStyle/>
          <a:p>
            <a:r>
              <a:rPr lang="ru-RU" sz="2000" dirty="0" smtClean="0"/>
              <a:t>Мы </a:t>
            </a:r>
            <a:r>
              <a:rPr lang="ru-RU" sz="2000" dirty="0" err="1" smtClean="0"/>
              <a:t>спик</a:t>
            </a:r>
            <a:r>
              <a:rPr lang="ru-RU" sz="2000" dirty="0" smtClean="0"/>
              <a:t> инглиш </a:t>
            </a:r>
            <a:r>
              <a:rPr lang="ru-RU" sz="2000" dirty="0" err="1" smtClean="0"/>
              <a:t>шпрехен</a:t>
            </a:r>
            <a:r>
              <a:rPr lang="ru-RU" sz="2000" dirty="0" smtClean="0"/>
              <a:t> </a:t>
            </a:r>
            <a:r>
              <a:rPr lang="ru-RU" sz="2000" dirty="0" err="1" smtClean="0"/>
              <a:t>дойч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Позабыть не в силах. </a:t>
            </a:r>
          </a:p>
          <a:p>
            <a:r>
              <a:rPr lang="ru-RU" sz="2000" dirty="0" smtClean="0"/>
              <a:t>Их впитала даже кровь, </a:t>
            </a:r>
          </a:p>
          <a:p>
            <a:r>
              <a:rPr lang="ru-RU" sz="2000" dirty="0" smtClean="0"/>
              <a:t>Та, что в наших жилах. </a:t>
            </a:r>
          </a:p>
          <a:p>
            <a:r>
              <a:rPr lang="ru-RU" sz="2000" dirty="0" smtClean="0"/>
              <a:t>И теперь мы без труда </a:t>
            </a:r>
          </a:p>
          <a:p>
            <a:r>
              <a:rPr lang="ru-RU" sz="2000" dirty="0" smtClean="0"/>
              <a:t>"Сникерс" прочитаем. </a:t>
            </a:r>
          </a:p>
          <a:p>
            <a:r>
              <a:rPr lang="ru-RU" sz="2000" dirty="0" smtClean="0"/>
              <a:t>Где он сделан и когда, </a:t>
            </a:r>
          </a:p>
          <a:p>
            <a:r>
              <a:rPr lang="ru-RU" sz="2000" dirty="0" smtClean="0"/>
              <a:t>Лишь потом съедаем,</a:t>
            </a:r>
          </a:p>
          <a:p>
            <a:endParaRPr lang="ru-RU" dirty="0"/>
          </a:p>
        </p:txBody>
      </p:sp>
      <p:pic>
        <p:nvPicPr>
          <p:cNvPr id="31746" name="Picture 2" descr="C:\Users\александр\Desktop\учителя\img_03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1714488"/>
            <a:ext cx="468485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1135715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3971924" cy="100013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Учитель музыки</a:t>
            </a:r>
            <a:r>
              <a:rPr lang="ru-RU" sz="1800" dirty="0" smtClean="0">
                <a:solidFill>
                  <a:schemeClr val="tx2"/>
                </a:solidFill>
              </a:rPr>
              <a:t>-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Ушакова Лидия Петровна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357430"/>
            <a:ext cx="4471990" cy="3768733"/>
          </a:xfr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/>
          <a:lstStyle/>
          <a:p>
            <a:r>
              <a:rPr lang="ru-RU" sz="1800" dirty="0" smtClean="0"/>
              <a:t>Даже тот, кому «медведь на ухо»</a:t>
            </a:r>
          </a:p>
          <a:p>
            <a:r>
              <a:rPr lang="ru-RU" sz="1800" dirty="0" smtClean="0"/>
              <a:t> Наступил, идет Вас поздравлять.</a:t>
            </a:r>
          </a:p>
          <a:p>
            <a:r>
              <a:rPr lang="ru-RU" sz="1800" dirty="0" smtClean="0"/>
              <a:t> Даже, если с музыкою «глухо»,</a:t>
            </a:r>
          </a:p>
          <a:p>
            <a:r>
              <a:rPr lang="ru-RU" sz="1800" dirty="0" smtClean="0"/>
              <a:t> Сможет рэп от Баха отличать.</a:t>
            </a:r>
          </a:p>
          <a:p>
            <a:endParaRPr lang="ru-RU" sz="1800" dirty="0" smtClean="0"/>
          </a:p>
          <a:p>
            <a:r>
              <a:rPr lang="ru-RU" sz="1800" dirty="0" smtClean="0"/>
              <a:t> Музыки и такта наш учитель,</a:t>
            </a:r>
          </a:p>
          <a:p>
            <a:r>
              <a:rPr lang="ru-RU" sz="1800" dirty="0" smtClean="0"/>
              <a:t> Для тебя сегодня наша трель.</a:t>
            </a:r>
          </a:p>
          <a:p>
            <a:r>
              <a:rPr lang="ru-RU" sz="1800" dirty="0" smtClean="0"/>
              <a:t> Струн и клавиш славный повелитель,</a:t>
            </a:r>
          </a:p>
          <a:p>
            <a:r>
              <a:rPr lang="ru-RU" sz="1800" dirty="0" smtClean="0"/>
              <a:t> Школьный наш любимый менестрель.</a:t>
            </a:r>
            <a:endParaRPr lang="ru-RU" sz="1800" dirty="0"/>
          </a:p>
        </p:txBody>
      </p:sp>
      <p:pic>
        <p:nvPicPr>
          <p:cNvPr id="32770" name="Picture 2" descr="C:\Users\александр\Desktop\учителя\getimageca3dg6t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643050"/>
            <a:ext cx="2977406" cy="4316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40725257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4543428" cy="11430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Учитель </a:t>
            </a:r>
            <a:r>
              <a:rPr lang="ru-RU" dirty="0" smtClean="0">
                <a:solidFill>
                  <a:schemeClr val="tx2"/>
                </a:solidFill>
              </a:rPr>
              <a:t>физкультуры</a:t>
            </a:r>
            <a:r>
              <a:rPr lang="ru-RU" sz="1800" dirty="0" smtClean="0">
                <a:solidFill>
                  <a:schemeClr val="tx2"/>
                </a:solidFill>
              </a:rPr>
              <a:t>-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Снегирев </a:t>
            </a:r>
            <a:r>
              <a:rPr lang="ru-RU" sz="1800" dirty="0" smtClean="0">
                <a:solidFill>
                  <a:schemeClr val="tx2"/>
                </a:solidFill>
              </a:rPr>
              <a:t>Алексей Васильевич</a:t>
            </a:r>
            <a:endParaRPr lang="ru-RU" sz="1800" dirty="0">
              <a:solidFill>
                <a:schemeClr val="tx2"/>
              </a:solidFill>
            </a:endParaRPr>
          </a:p>
        </p:txBody>
      </p:sp>
      <p:pic>
        <p:nvPicPr>
          <p:cNvPr id="33794" name="Picture 2" descr="C:\Users\александр\Desktop\учителя\s_a_v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142984"/>
            <a:ext cx="3959870" cy="4997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357430"/>
            <a:ext cx="3605530" cy="4178457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90000"/>
              </a:schemeClr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1800" dirty="0" smtClean="0"/>
              <a:t>От этих встреч в душе следы </a:t>
            </a:r>
          </a:p>
          <a:p>
            <a:r>
              <a:rPr lang="ru-RU" sz="1800" dirty="0" smtClean="0"/>
              <a:t>Останутся надолго. </a:t>
            </a:r>
          </a:p>
          <a:p>
            <a:r>
              <a:rPr lang="ru-RU" sz="1800" dirty="0" smtClean="0"/>
              <a:t>Надежно сердце, как мотор,</a:t>
            </a:r>
          </a:p>
          <a:p>
            <a:r>
              <a:rPr lang="ru-RU" sz="1800" dirty="0" smtClean="0"/>
              <a:t>Бежим быстрее волка,</a:t>
            </a:r>
          </a:p>
          <a:p>
            <a:r>
              <a:rPr lang="ru-RU" sz="1800" dirty="0" smtClean="0"/>
              <a:t>С таким здоровьем, как у нас,</a:t>
            </a:r>
          </a:p>
          <a:p>
            <a:r>
              <a:rPr lang="ru-RU" sz="1800" dirty="0" smtClean="0"/>
              <a:t>Мы передвинем горы. </a:t>
            </a:r>
          </a:p>
          <a:p>
            <a:r>
              <a:rPr lang="ru-RU" sz="1800" dirty="0" smtClean="0"/>
              <a:t>От всей души благодарим </a:t>
            </a:r>
          </a:p>
          <a:p>
            <a:r>
              <a:rPr lang="ru-RU" sz="1800" dirty="0" smtClean="0"/>
              <a:t>Уроки физкультуры.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833499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5728"/>
            <a:ext cx="4534794" cy="86134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Учитель технологии-</a:t>
            </a:r>
            <a:r>
              <a:rPr lang="ru-RU" sz="1800" dirty="0" err="1" smtClean="0">
                <a:solidFill>
                  <a:schemeClr val="tx2"/>
                </a:solidFill>
              </a:rPr>
              <a:t>Коробейникова</a:t>
            </a:r>
            <a:r>
              <a:rPr lang="ru-RU" sz="1800" dirty="0" smtClean="0">
                <a:solidFill>
                  <a:schemeClr val="tx2"/>
                </a:solidFill>
              </a:rPr>
              <a:t> Ольга Васильевна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143116"/>
            <a:ext cx="3391216" cy="4199071"/>
          </a:xfr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/>
          <a:lstStyle/>
          <a:p>
            <a:r>
              <a:rPr lang="ru-RU" sz="1800" dirty="0" smtClean="0"/>
              <a:t>Будем мы учеными, </a:t>
            </a:r>
          </a:p>
          <a:p>
            <a:r>
              <a:rPr lang="ru-RU" sz="1800" dirty="0" smtClean="0"/>
              <a:t>Будем инженерами, </a:t>
            </a:r>
          </a:p>
          <a:p>
            <a:r>
              <a:rPr lang="ru-RU" sz="1800" dirty="0" smtClean="0"/>
              <a:t>Будем мы овладевать </a:t>
            </a:r>
          </a:p>
          <a:p>
            <a:r>
              <a:rPr lang="ru-RU" sz="1800" dirty="0" smtClean="0"/>
              <a:t>Светскими манерами. </a:t>
            </a:r>
          </a:p>
          <a:p>
            <a:r>
              <a:rPr lang="ru-RU" sz="1800" dirty="0" smtClean="0"/>
              <a:t>Но обезьяну в человека</a:t>
            </a:r>
          </a:p>
          <a:p>
            <a:r>
              <a:rPr lang="ru-RU" sz="1800" dirty="0" smtClean="0"/>
              <a:t>Только труд смог превратить,</a:t>
            </a:r>
          </a:p>
          <a:p>
            <a:r>
              <a:rPr lang="ru-RU" sz="1800" dirty="0" smtClean="0"/>
              <a:t>Шить, строгать и колотить </a:t>
            </a:r>
          </a:p>
          <a:p>
            <a:r>
              <a:rPr lang="ru-RU" sz="1800" dirty="0" smtClean="0"/>
              <a:t>Будем! Чтобы лучше жить</a:t>
            </a:r>
          </a:p>
          <a:p>
            <a:endParaRPr lang="ru-RU" dirty="0"/>
          </a:p>
        </p:txBody>
      </p:sp>
      <p:pic>
        <p:nvPicPr>
          <p:cNvPr id="34818" name="Picture 2" descr="C:\Users\александр\Desktop\учителя\img_0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500174"/>
            <a:ext cx="500066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21750515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Users\александр\Desktop\1348088956_kartinki_i_otkritki_na_den_uchitelya_257_2567-7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301653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5461778" cy="93104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Директор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школы-</a:t>
            </a:r>
            <a: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/>
            </a:r>
            <a:b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/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Тарасова Любовь Анатольевна! 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6" y="1928802"/>
            <a:ext cx="4929222" cy="43221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2143116"/>
            <a:ext cx="3929090" cy="3983047"/>
          </a:xfr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Признаем, что мы немножко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Вам доставили хлопот,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Но ученья быть не может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Совершенно без забот,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Обещать готовы дружно,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Хоть всем классом к вам придем,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Дорогой Вы наш директор,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Больше Вас не подведем.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С праздником Вас крепкого Вам здоровья, счастья!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4962282" cy="116205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</a:t>
            </a:r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ам директора</a:t>
            </a:r>
            <a:r>
              <a:rPr lang="ru-RU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</a:t>
            </a: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1800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Киржаева</a:t>
            </a:r>
            <a:r>
              <a:rPr lang="ru-RU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Татьяна Сергеевна</a:t>
            </a:r>
            <a:endParaRPr lang="ru-RU" sz="18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82" y="1785926"/>
            <a:ext cx="5113708" cy="443404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143116"/>
            <a:ext cx="3786214" cy="3839031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1600" dirty="0" smtClean="0"/>
              <a:t>Завуч </a:t>
            </a:r>
            <a:r>
              <a:rPr lang="ru-RU" sz="1600" dirty="0" smtClean="0"/>
              <a:t>держит под контролем</a:t>
            </a:r>
          </a:p>
          <a:p>
            <a:r>
              <a:rPr lang="ru-RU" sz="1600" dirty="0" smtClean="0"/>
              <a:t>В школе весь процесс учебный -</a:t>
            </a:r>
          </a:p>
          <a:p>
            <a:r>
              <a:rPr lang="ru-RU" sz="1600" dirty="0" smtClean="0"/>
              <a:t>В том его весомы роли</a:t>
            </a:r>
          </a:p>
          <a:p>
            <a:r>
              <a:rPr lang="ru-RU" sz="1600" dirty="0" smtClean="0"/>
              <a:t>Завуч в должности - заметный,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Без него неразбериха,</a:t>
            </a:r>
          </a:p>
          <a:p>
            <a:r>
              <a:rPr lang="ru-RU" sz="1600" dirty="0" smtClean="0"/>
              <a:t>Нестыковки, суета,</a:t>
            </a:r>
          </a:p>
          <a:p>
            <a:r>
              <a:rPr lang="ru-RU" sz="1600" dirty="0" smtClean="0"/>
              <a:t>Там, где Завуч, сразу тихо,</a:t>
            </a:r>
          </a:p>
          <a:p>
            <a:r>
              <a:rPr lang="ru-RU" sz="1600" dirty="0" smtClean="0"/>
              <a:t>Там, где Завуч, - красота!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Вот что завуч школьный значит!</a:t>
            </a:r>
          </a:p>
          <a:p>
            <a:r>
              <a:rPr lang="ru-RU" sz="1600" dirty="0" smtClean="0"/>
              <a:t>Вот как важен труд его!</a:t>
            </a:r>
          </a:p>
          <a:p>
            <a:r>
              <a:rPr lang="ru-RU" sz="1600" dirty="0" smtClean="0"/>
              <a:t>Важны завуча задачи,</a:t>
            </a:r>
          </a:p>
          <a:p>
            <a:r>
              <a:rPr lang="ru-RU" sz="1600" dirty="0" smtClean="0"/>
              <a:t>Что бы ученье в пользу шло...</a:t>
            </a:r>
          </a:p>
          <a:p>
            <a:endParaRPr lang="ru-RU" sz="1600" dirty="0" smtClean="0">
              <a:cs typeface="AngsanaUPC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4809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4214810" cy="171451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dirty="0" smtClean="0">
                <a:solidFill>
                  <a:schemeClr val="tx2"/>
                </a:solidFill>
              </a:rPr>
              <a:t>Учителя Начальных классов-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Шерстобитова</a:t>
            </a:r>
            <a:r>
              <a:rPr lang="ru-RU" sz="1600" dirty="0" smtClean="0">
                <a:solidFill>
                  <a:schemeClr val="tx2"/>
                </a:solidFill>
              </a:rPr>
              <a:t> Наталья Николаевна,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err="1" smtClean="0">
                <a:solidFill>
                  <a:schemeClr val="tx2"/>
                </a:solidFill>
              </a:rPr>
              <a:t>Хвоина</a:t>
            </a:r>
            <a:r>
              <a:rPr lang="ru-RU" sz="1600" dirty="0" smtClean="0">
                <a:solidFill>
                  <a:schemeClr val="tx2"/>
                </a:solidFill>
              </a:rPr>
              <a:t> Тамара Николаевна,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err="1" smtClean="0">
                <a:solidFill>
                  <a:schemeClr val="tx2"/>
                </a:solidFill>
              </a:rPr>
              <a:t>Лазутина</a:t>
            </a:r>
            <a:r>
              <a:rPr lang="ru-RU" sz="1600" dirty="0" smtClean="0">
                <a:solidFill>
                  <a:schemeClr val="tx2"/>
                </a:solidFill>
              </a:rPr>
              <a:t> Кристина Ивановна,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Жилина Татьяна Михайловна,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Снегирева Людмила Владимировна.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2786058"/>
            <a:ext cx="3205019" cy="3500462"/>
          </a:xfrm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dirty="0" smtClean="0">
                <a:solidFill>
                  <a:schemeClr val="tx2"/>
                </a:solidFill>
              </a:rPr>
              <a:t>Вы душою – всегда молодые,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Труд и радости с нами деля,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Наши строгие, наши родные,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Терпеливые учителя.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Сил вы нам отдаете немало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И любви – несмотря ни на что.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Как вы верите в нас! – что пожалуй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Верить так не умеет никто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Поздравляем вас, дорогие учителя начальных классов </a:t>
            </a:r>
          </a:p>
          <a:p>
            <a:endParaRPr lang="ru-RU" dirty="0"/>
          </a:p>
        </p:txBody>
      </p:sp>
      <p:pic>
        <p:nvPicPr>
          <p:cNvPr id="24578" name="Picture 2" descr="C:\Users\александр\Desktop\учителя\getimageca40kkj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8680"/>
            <a:ext cx="1584176" cy="378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александр\Desktop\учителя\getimagecagucb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642918"/>
            <a:ext cx="3214710" cy="3141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александр\Desktop\учителя\getimagecatrc0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3286124"/>
            <a:ext cx="307168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2291" name="Picture 3" descr="D:\день учителя\img03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928934"/>
            <a:ext cx="2071702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88133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14356"/>
            <a:ext cx="4891414" cy="164307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dirty="0" smtClean="0">
                <a:solidFill>
                  <a:schemeClr val="tx2"/>
                </a:solidFill>
              </a:rPr>
              <a:t>Учителя русского языка и литературы-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400" dirty="0" smtClean="0">
                <a:solidFill>
                  <a:schemeClr val="tx2"/>
                </a:solidFill>
              </a:rPr>
              <a:t>Петренко </a:t>
            </a:r>
            <a:r>
              <a:rPr lang="ru-RU" sz="1400" dirty="0" smtClean="0">
                <a:solidFill>
                  <a:schemeClr val="tx2"/>
                </a:solidFill>
              </a:rPr>
              <a:t>Наталья Владимировна</a:t>
            </a:r>
            <a:br>
              <a:rPr lang="ru-RU" sz="1400" dirty="0" smtClean="0">
                <a:solidFill>
                  <a:schemeClr val="tx2"/>
                </a:solidFill>
              </a:rPr>
            </a:br>
            <a:r>
              <a:rPr lang="ru-RU" sz="1400" dirty="0" err="1" smtClean="0">
                <a:solidFill>
                  <a:schemeClr val="tx2"/>
                </a:solidFill>
              </a:rPr>
              <a:t>Девятайкина</a:t>
            </a:r>
            <a:r>
              <a:rPr lang="ru-RU" sz="1400" dirty="0" smtClean="0">
                <a:solidFill>
                  <a:schemeClr val="tx2"/>
                </a:solidFill>
              </a:rPr>
              <a:t> Валентина </a:t>
            </a:r>
            <a:r>
              <a:rPr lang="ru-RU" sz="1400" dirty="0">
                <a:solidFill>
                  <a:schemeClr val="tx2"/>
                </a:solidFill>
              </a:rPr>
              <a:t>В</a:t>
            </a:r>
            <a:r>
              <a:rPr lang="ru-RU" sz="1400" dirty="0" smtClean="0">
                <a:solidFill>
                  <a:schemeClr val="tx2"/>
                </a:solidFill>
              </a:rPr>
              <a:t>асильевна</a:t>
            </a:r>
            <a:br>
              <a:rPr lang="ru-RU" sz="1400" dirty="0" smtClean="0">
                <a:solidFill>
                  <a:schemeClr val="tx2"/>
                </a:solidFill>
              </a:rPr>
            </a:br>
            <a:r>
              <a:rPr lang="ru-RU" sz="1400" dirty="0" smtClean="0">
                <a:solidFill>
                  <a:schemeClr val="tx2"/>
                </a:solidFill>
              </a:rPr>
              <a:t>Князева Марина Александровна</a:t>
            </a:r>
            <a:br>
              <a:rPr lang="ru-RU" sz="1400" dirty="0" smtClean="0">
                <a:solidFill>
                  <a:schemeClr val="tx2"/>
                </a:solidFill>
              </a:rPr>
            </a:br>
            <a:r>
              <a:rPr lang="ru-RU" sz="1400" dirty="0" err="1" smtClean="0">
                <a:solidFill>
                  <a:schemeClr val="tx2"/>
                </a:solidFill>
              </a:rPr>
              <a:t>Вотьева</a:t>
            </a:r>
            <a:r>
              <a:rPr lang="ru-RU" sz="1400" dirty="0" smtClean="0">
                <a:solidFill>
                  <a:schemeClr val="tx2"/>
                </a:solidFill>
              </a:rPr>
              <a:t> Ирина Владимировна</a:t>
            </a:r>
            <a:br>
              <a:rPr lang="ru-RU" sz="1400" dirty="0" smtClean="0">
                <a:solidFill>
                  <a:schemeClr val="tx2"/>
                </a:solidFill>
              </a:rPr>
            </a:b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2636912"/>
            <a:ext cx="3000396" cy="3672408"/>
          </a:xfr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/>
          <a:lstStyle/>
          <a:p>
            <a:r>
              <a:rPr lang="ru-RU" dirty="0" smtClean="0"/>
              <a:t>Ученики! Учтите впредь,</a:t>
            </a:r>
          </a:p>
          <a:p>
            <a:r>
              <a:rPr lang="ru-RU" dirty="0" smtClean="0"/>
              <a:t>Чтоб не бояться сочинений,</a:t>
            </a:r>
          </a:p>
          <a:p>
            <a:r>
              <a:rPr lang="ru-RU" dirty="0" smtClean="0"/>
              <a:t>Вполне достаточно иметь</a:t>
            </a:r>
          </a:p>
          <a:p>
            <a:r>
              <a:rPr lang="ru-RU" dirty="0" smtClean="0"/>
              <a:t>Набор простых определений:</a:t>
            </a:r>
          </a:p>
          <a:p>
            <a:r>
              <a:rPr lang="ru-RU" dirty="0" smtClean="0"/>
              <a:t>Пишите, что поэт - пророк,</a:t>
            </a:r>
          </a:p>
          <a:p>
            <a:r>
              <a:rPr lang="ru-RU" dirty="0" smtClean="0"/>
              <a:t>А Гоголь высмеял порядки,</a:t>
            </a:r>
          </a:p>
          <a:p>
            <a:r>
              <a:rPr lang="ru-RU" dirty="0" smtClean="0"/>
              <a:t>Что Фамусов плохой и гадкий,</a:t>
            </a:r>
          </a:p>
          <a:p>
            <a:r>
              <a:rPr lang="ru-RU" dirty="0" smtClean="0"/>
              <a:t>А Чацкий больше не ездок.</a:t>
            </a:r>
          </a:p>
          <a:p>
            <a:r>
              <a:rPr lang="ru-RU" dirty="0" smtClean="0"/>
              <a:t>Базаров обогнал свой век,</a:t>
            </a:r>
          </a:p>
          <a:p>
            <a:r>
              <a:rPr lang="ru-RU" dirty="0" smtClean="0"/>
              <a:t>Онегин - сложная натура,</a:t>
            </a:r>
          </a:p>
          <a:p>
            <a:r>
              <a:rPr lang="ru-RU" dirty="0" smtClean="0"/>
              <a:t>Печорин - лишний человек,</a:t>
            </a:r>
          </a:p>
          <a:p>
            <a:r>
              <a:rPr lang="ru-RU" dirty="0" smtClean="0"/>
              <a:t>Дикой же - образ самодура,</a:t>
            </a:r>
          </a:p>
          <a:p>
            <a:r>
              <a:rPr lang="ru-RU" dirty="0" smtClean="0"/>
              <a:t>Герасим утопил Муму...</a:t>
            </a:r>
          </a:p>
          <a:p>
            <a:r>
              <a:rPr lang="ru-RU" dirty="0" smtClean="0"/>
              <a:t>Вот вам и вся литература.</a:t>
            </a:r>
          </a:p>
          <a:p>
            <a:endParaRPr lang="ru-RU" dirty="0"/>
          </a:p>
        </p:txBody>
      </p:sp>
      <p:pic>
        <p:nvPicPr>
          <p:cNvPr id="25602" name="Picture 2" descr="C:\Users\александр\Desktop\учителя\get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2714620"/>
            <a:ext cx="3915515" cy="3000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80170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4000528" cy="14287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Учителя </a:t>
            </a:r>
            <a:r>
              <a:rPr lang="ru-RU" dirty="0" smtClean="0">
                <a:solidFill>
                  <a:schemeClr val="tx2"/>
                </a:solidFill>
              </a:rPr>
              <a:t>математики- </a:t>
            </a:r>
            <a:r>
              <a:rPr lang="ru-RU" sz="1800" dirty="0" err="1" smtClean="0">
                <a:solidFill>
                  <a:schemeClr val="tx2"/>
                </a:solidFill>
              </a:rPr>
              <a:t>Наймушина</a:t>
            </a:r>
            <a:r>
              <a:rPr lang="ru-RU" sz="1800" dirty="0" smtClean="0">
                <a:solidFill>
                  <a:schemeClr val="tx2"/>
                </a:solidFill>
              </a:rPr>
              <a:t> Лариса Ивановна,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err="1" smtClean="0">
                <a:solidFill>
                  <a:schemeClr val="tx2"/>
                </a:solidFill>
              </a:rPr>
              <a:t>Киржаева</a:t>
            </a:r>
            <a:r>
              <a:rPr lang="ru-RU" sz="1800" dirty="0" smtClean="0">
                <a:solidFill>
                  <a:schemeClr val="tx2"/>
                </a:solidFill>
              </a:rPr>
              <a:t> Татьяна Сергеевна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2928934"/>
            <a:ext cx="3676398" cy="3678961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2000" dirty="0" smtClean="0"/>
              <a:t>Сумма сразу трех наук </a:t>
            </a:r>
            <a:br>
              <a:rPr lang="ru-RU" sz="2000" dirty="0" smtClean="0"/>
            </a:br>
            <a:r>
              <a:rPr lang="ru-RU" sz="2000" dirty="0" smtClean="0"/>
              <a:t>Нас не испугает, </a:t>
            </a:r>
            <a:br>
              <a:rPr lang="ru-RU" sz="2000" dirty="0" smtClean="0"/>
            </a:br>
            <a:r>
              <a:rPr lang="ru-RU" sz="2000" dirty="0" smtClean="0"/>
              <a:t>Математика - царица, </a:t>
            </a:r>
            <a:br>
              <a:rPr lang="ru-RU" sz="2000" dirty="0" smtClean="0"/>
            </a:br>
            <a:r>
              <a:rPr lang="ru-RU" sz="2000" dirty="0" smtClean="0"/>
              <a:t>Это каждый знает. </a:t>
            </a:r>
            <a:br>
              <a:rPr lang="ru-RU" sz="2000" dirty="0" smtClean="0"/>
            </a:br>
            <a:r>
              <a:rPr lang="ru-RU" sz="2000" dirty="0" smtClean="0"/>
              <a:t>Много формул, много чисел,</a:t>
            </a:r>
            <a:br>
              <a:rPr lang="ru-RU" sz="2000" dirty="0" smtClean="0"/>
            </a:br>
            <a:r>
              <a:rPr lang="ru-RU" sz="2000" dirty="0" smtClean="0"/>
              <a:t>Интегралы, корни...</a:t>
            </a:r>
            <a:br>
              <a:rPr lang="ru-RU" sz="2000" dirty="0" smtClean="0"/>
            </a:br>
            <a:r>
              <a:rPr lang="ru-RU" sz="2000" dirty="0" smtClean="0"/>
              <a:t>Все по правилам оформим</a:t>
            </a:r>
            <a:br>
              <a:rPr lang="ru-RU" sz="2000" dirty="0" smtClean="0"/>
            </a:br>
            <a:r>
              <a:rPr lang="ru-RU" sz="2000" dirty="0" smtClean="0"/>
              <a:t>В надлежащей форме. </a:t>
            </a:r>
            <a:br>
              <a:rPr lang="ru-RU" sz="2000" dirty="0" smtClean="0"/>
            </a:br>
            <a:endParaRPr lang="ru-RU" dirty="0"/>
          </a:p>
        </p:txBody>
      </p:sp>
      <p:pic>
        <p:nvPicPr>
          <p:cNvPr id="26626" name="Picture 2" descr="C:\Users\александр\Desktop\учителя\28_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6124"/>
            <a:ext cx="3949278" cy="3258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александр\Desktop\учителя\getimageca431ww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4387691" cy="2697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1858017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971924" cy="107157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Учитель биологии и географии-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Антипова Наталья Витальевна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2214554"/>
            <a:ext cx="3429024" cy="4321333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1800" dirty="0" smtClean="0"/>
              <a:t>Биология наука </a:t>
            </a:r>
          </a:p>
          <a:p>
            <a:r>
              <a:rPr lang="ru-RU" sz="1800" dirty="0" smtClean="0"/>
              <a:t>-Класса самых важных, </a:t>
            </a:r>
          </a:p>
          <a:p>
            <a:r>
              <a:rPr lang="ru-RU" sz="1800" dirty="0" smtClean="0"/>
              <a:t>Так как требует она </a:t>
            </a:r>
          </a:p>
          <a:p>
            <a:r>
              <a:rPr lang="ru-RU" sz="1800" dirty="0" smtClean="0"/>
              <a:t>Опытов отважных. </a:t>
            </a:r>
          </a:p>
          <a:p>
            <a:r>
              <a:rPr lang="ru-RU" sz="1800" dirty="0" smtClean="0"/>
              <a:t>Как скрестить, кого и с кем </a:t>
            </a:r>
          </a:p>
          <a:p>
            <a:r>
              <a:rPr lang="ru-RU" sz="1800" dirty="0" smtClean="0"/>
              <a:t>Знаем мы теперь и сами </a:t>
            </a:r>
          </a:p>
          <a:p>
            <a:r>
              <a:rPr lang="ru-RU" sz="1800" dirty="0" smtClean="0"/>
              <a:t>Но учились этому Долго. </a:t>
            </a:r>
          </a:p>
          <a:p>
            <a:r>
              <a:rPr lang="ru-RU" sz="1800" dirty="0" smtClean="0"/>
              <a:t>Вместе с вами.</a:t>
            </a:r>
          </a:p>
          <a:p>
            <a:endParaRPr lang="ru-RU" dirty="0"/>
          </a:p>
        </p:txBody>
      </p:sp>
      <p:pic>
        <p:nvPicPr>
          <p:cNvPr id="27650" name="Picture 2" descr="C:\Users\александр\Desktop\учителя\getimagecaeh2tx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000108"/>
            <a:ext cx="2638003" cy="529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9462547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4257676" cy="12464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Учителя физики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-Комарова Татьяна Васильевна,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Кишкина Виктория Алексеевна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928802"/>
            <a:ext cx="3189567" cy="4391061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1600" dirty="0" smtClean="0"/>
              <a:t>Может, нет в нас </a:t>
            </a:r>
            <a:r>
              <a:rPr lang="ru-RU" sz="1600" dirty="0" err="1" smtClean="0"/>
              <a:t>Эдиссонов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Не дотянем до Ньютонов,</a:t>
            </a:r>
          </a:p>
          <a:p>
            <a:r>
              <a:rPr lang="ru-RU" sz="1600" dirty="0" smtClean="0"/>
              <a:t>И совсем был не таков</a:t>
            </a:r>
          </a:p>
          <a:p>
            <a:r>
              <a:rPr lang="ru-RU" sz="1600" dirty="0" smtClean="0"/>
              <a:t>Папа радио - Попов.</a:t>
            </a:r>
          </a:p>
          <a:p>
            <a:r>
              <a:rPr lang="ru-RU" sz="1600" dirty="0" smtClean="0"/>
              <a:t>Пусть паскали, ватты, герцы </a:t>
            </a:r>
          </a:p>
          <a:p>
            <a:r>
              <a:rPr lang="ru-RU" sz="1600" dirty="0" smtClean="0"/>
              <a:t>Нам вошли и в плоть, и в кровь,</a:t>
            </a:r>
          </a:p>
          <a:p>
            <a:r>
              <a:rPr lang="ru-RU" sz="1600" dirty="0" smtClean="0"/>
              <a:t>Но зато навечно в сердце</a:t>
            </a:r>
          </a:p>
          <a:p>
            <a:r>
              <a:rPr lang="ru-RU" sz="1600" dirty="0" smtClean="0"/>
              <a:t>Будет к физике любовь.</a:t>
            </a:r>
          </a:p>
          <a:p>
            <a:endParaRPr lang="ru-RU" dirty="0"/>
          </a:p>
        </p:txBody>
      </p:sp>
      <p:pic>
        <p:nvPicPr>
          <p:cNvPr id="8193" name="Picture 1" descr="D:\день учителя\Изображение 0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71480"/>
            <a:ext cx="3286148" cy="3929090"/>
          </a:xfrm>
          <a:prstGeom prst="rect">
            <a:avLst/>
          </a:prstGeom>
          <a:noFill/>
        </p:spPr>
      </p:pic>
      <p:pic>
        <p:nvPicPr>
          <p:cNvPr id="28674" name="Picture 2" descr="C:\Users\александр\Desktop\учителя\getimagecal1alm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73367">
            <a:off x="3328874" y="3365581"/>
            <a:ext cx="3679904" cy="3277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="" xmlns:p14="http://schemas.microsoft.com/office/powerpoint/2010/main" val="34509377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4043362" cy="86362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Учитель химии-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Антипов Владимир Васильевич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2357430"/>
            <a:ext cx="3462084" cy="4106449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sz="1800" dirty="0" smtClean="0"/>
              <a:t>Рыжий дым клубами вьется,</a:t>
            </a:r>
          </a:p>
          <a:p>
            <a:r>
              <a:rPr lang="ru-RU" sz="1800" dirty="0" smtClean="0"/>
              <a:t>Пламя лижет потолок, </a:t>
            </a:r>
          </a:p>
          <a:p>
            <a:r>
              <a:rPr lang="ru-RU" sz="1800" dirty="0" smtClean="0"/>
              <a:t>Кислота рекою льется -</a:t>
            </a:r>
          </a:p>
          <a:p>
            <a:r>
              <a:rPr lang="ru-RU" sz="1800" dirty="0" smtClean="0"/>
              <a:t>В опытах идет урок. </a:t>
            </a:r>
          </a:p>
          <a:p>
            <a:r>
              <a:rPr lang="ru-RU" sz="1800" dirty="0" smtClean="0"/>
              <a:t>На пути к великой цели </a:t>
            </a:r>
          </a:p>
          <a:p>
            <a:r>
              <a:rPr lang="ru-RU" sz="1800" dirty="0" smtClean="0"/>
              <a:t>Не страшны страдания</a:t>
            </a:r>
          </a:p>
          <a:p>
            <a:r>
              <a:rPr lang="ru-RU" sz="1800" dirty="0" smtClean="0"/>
              <a:t>Менделеев бы одобрил </a:t>
            </a:r>
          </a:p>
          <a:p>
            <a:r>
              <a:rPr lang="ru-RU" sz="1800" dirty="0" smtClean="0"/>
              <a:t>Наши изыскания.</a:t>
            </a:r>
          </a:p>
          <a:p>
            <a:endParaRPr lang="ru-RU" dirty="0"/>
          </a:p>
        </p:txBody>
      </p:sp>
      <p:pic>
        <p:nvPicPr>
          <p:cNvPr id="29698" name="Picture 2" descr="C:\Users\александр\Desktop\учителя\getimagecaeh2txk_kopiy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74" y="488156"/>
            <a:ext cx="3049612" cy="5422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="" xmlns:p14="http://schemas.microsoft.com/office/powerpoint/2010/main" val="1045968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опад">
  <a:themeElements>
    <a:clrScheme name="Default Design 1">
      <a:dk1>
        <a:srgbClr val="000000"/>
      </a:dk1>
      <a:lt1>
        <a:srgbClr val="FCB140"/>
      </a:lt1>
      <a:dk2>
        <a:srgbClr val="000000"/>
      </a:dk2>
      <a:lt2>
        <a:srgbClr val="B2B2B2"/>
      </a:lt2>
      <a:accent1>
        <a:srgbClr val="FEE4BD"/>
      </a:accent1>
      <a:accent2>
        <a:srgbClr val="FCC572"/>
      </a:accent2>
      <a:accent3>
        <a:srgbClr val="FDD5AF"/>
      </a:accent3>
      <a:accent4>
        <a:srgbClr val="000000"/>
      </a:accent4>
      <a:accent5>
        <a:srgbClr val="FEEFDB"/>
      </a:accent5>
      <a:accent6>
        <a:srgbClr val="E4B267"/>
      </a:accent6>
      <a:hlink>
        <a:srgbClr val="6B532E"/>
      </a:hlink>
      <a:folHlink>
        <a:srgbClr val="C97A0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FEE4BD"/>
        </a:accent1>
        <a:accent2>
          <a:srgbClr val="FCC572"/>
        </a:accent2>
        <a:accent3>
          <a:srgbClr val="FDD5AF"/>
        </a:accent3>
        <a:accent4>
          <a:srgbClr val="000000"/>
        </a:accent4>
        <a:accent5>
          <a:srgbClr val="FEEFDB"/>
        </a:accent5>
        <a:accent6>
          <a:srgbClr val="E4B267"/>
        </a:accent6>
        <a:hlink>
          <a:srgbClr val="6B532E"/>
        </a:hlink>
        <a:folHlink>
          <a:srgbClr val="C97A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FB9E75"/>
        </a:accent1>
        <a:accent2>
          <a:srgbClr val="FCD740"/>
        </a:accent2>
        <a:accent3>
          <a:srgbClr val="FDD5AF"/>
        </a:accent3>
        <a:accent4>
          <a:srgbClr val="000000"/>
        </a:accent4>
        <a:accent5>
          <a:srgbClr val="FDCCBD"/>
        </a:accent5>
        <a:accent6>
          <a:srgbClr val="E4C339"/>
        </a:accent6>
        <a:hlink>
          <a:srgbClr val="A43E02"/>
        </a:hlink>
        <a:folHlink>
          <a:srgbClr val="A36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D68102"/>
        </a:accent1>
        <a:accent2>
          <a:srgbClr val="0F8EBB"/>
        </a:accent2>
        <a:accent3>
          <a:srgbClr val="FDD5AF"/>
        </a:accent3>
        <a:accent4>
          <a:srgbClr val="000000"/>
        </a:accent4>
        <a:accent5>
          <a:srgbClr val="E8C1AA"/>
        </a:accent5>
        <a:accent6>
          <a:srgbClr val="0C80A9"/>
        </a:accent6>
        <a:hlink>
          <a:srgbClr val="A36303"/>
        </a:hlink>
        <a:folHlink>
          <a:srgbClr val="1C0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AC7013"/>
        </a:accent1>
        <a:accent2>
          <a:srgbClr val="81A518"/>
        </a:accent2>
        <a:accent3>
          <a:srgbClr val="FDD5AF"/>
        </a:accent3>
        <a:accent4>
          <a:srgbClr val="000000"/>
        </a:accent4>
        <a:accent5>
          <a:srgbClr val="D2BBAA"/>
        </a:accent5>
        <a:accent6>
          <a:srgbClr val="749515"/>
        </a:accent6>
        <a:hlink>
          <a:srgbClr val="0D4DA3"/>
        </a:hlink>
        <a:folHlink>
          <a:srgbClr val="A30D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EE4BD"/>
        </a:accent1>
        <a:accent2>
          <a:srgbClr val="FCC572"/>
        </a:accent2>
        <a:accent3>
          <a:srgbClr val="FFFFFF"/>
        </a:accent3>
        <a:accent4>
          <a:srgbClr val="000000"/>
        </a:accent4>
        <a:accent5>
          <a:srgbClr val="FEEFDB"/>
        </a:accent5>
        <a:accent6>
          <a:srgbClr val="E4B267"/>
        </a:accent6>
        <a:hlink>
          <a:srgbClr val="6B532E"/>
        </a:hlink>
        <a:folHlink>
          <a:srgbClr val="C97A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B9E75"/>
        </a:accent1>
        <a:accent2>
          <a:srgbClr val="FCD740"/>
        </a:accent2>
        <a:accent3>
          <a:srgbClr val="FFFFFF"/>
        </a:accent3>
        <a:accent4>
          <a:srgbClr val="000000"/>
        </a:accent4>
        <a:accent5>
          <a:srgbClr val="FDCCBD"/>
        </a:accent5>
        <a:accent6>
          <a:srgbClr val="E4C339"/>
        </a:accent6>
        <a:hlink>
          <a:srgbClr val="A43E02"/>
        </a:hlink>
        <a:folHlink>
          <a:srgbClr val="A36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68102"/>
        </a:accent1>
        <a:accent2>
          <a:srgbClr val="0F8EBB"/>
        </a:accent2>
        <a:accent3>
          <a:srgbClr val="FFFFFF"/>
        </a:accent3>
        <a:accent4>
          <a:srgbClr val="000000"/>
        </a:accent4>
        <a:accent5>
          <a:srgbClr val="E8C1AA"/>
        </a:accent5>
        <a:accent6>
          <a:srgbClr val="0C80A9"/>
        </a:accent6>
        <a:hlink>
          <a:srgbClr val="A36303"/>
        </a:hlink>
        <a:folHlink>
          <a:srgbClr val="1C0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C7013"/>
        </a:accent1>
        <a:accent2>
          <a:srgbClr val="81A518"/>
        </a:accent2>
        <a:accent3>
          <a:srgbClr val="FFFFFF"/>
        </a:accent3>
        <a:accent4>
          <a:srgbClr val="000000"/>
        </a:accent4>
        <a:accent5>
          <a:srgbClr val="D2BBAA"/>
        </a:accent5>
        <a:accent6>
          <a:srgbClr val="749515"/>
        </a:accent6>
        <a:hlink>
          <a:srgbClr val="0D4DA3"/>
        </a:hlink>
        <a:folHlink>
          <a:srgbClr val="A30D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листопад</Template>
  <TotalTime>153</TotalTime>
  <Words>569</Words>
  <Application>Microsoft Office PowerPoint</Application>
  <PresentationFormat>Экран (4:3)</PresentationFormat>
  <Paragraphs>125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листопад</vt:lpstr>
      <vt:lpstr>Слайд 1</vt:lpstr>
      <vt:lpstr>Директор школы-  Тарасова Любовь Анатольевна! </vt:lpstr>
      <vt:lpstr>зам директора-  Киржаева Татьяна Сергеевна</vt:lpstr>
      <vt:lpstr>Учителя Начальных классов-  Шерстобитова Наталья Николаевна, Хвоина Тамара Николаевна, Лазутина Кристина Ивановна, Жилина Татьяна Михайловна, Снегирева Людмила Владимировна.</vt:lpstr>
      <vt:lpstr>Учителя русского языка и литературы- Петренко Наталья Владимировна Девятайкина Валентина Васильевна Князева Марина Александровна Вотьева Ирина Владимировна </vt:lpstr>
      <vt:lpstr>Учителя математики- Наймушина Лариса Ивановна, Киржаева Татьяна Сергеевна</vt:lpstr>
      <vt:lpstr>Учитель биологии и географии- Антипова Наталья Витальевна</vt:lpstr>
      <vt:lpstr>Учителя физики -Комарова Татьяна Васильевна, Кишкина Виктория Алексеевна</vt:lpstr>
      <vt:lpstr>Учитель химии- Антипов Владимир Васильевич</vt:lpstr>
      <vt:lpstr>Учитель истории- Шалаева Снежана Михайловна</vt:lpstr>
      <vt:lpstr>Учитель иностранного языка-Наймушина Ольга Давыдовна</vt:lpstr>
      <vt:lpstr>Учитель музыки- Ушакова Лидия Петровна</vt:lpstr>
      <vt:lpstr>Учитель физкультуры- Снегирев Алексей Васильевич</vt:lpstr>
      <vt:lpstr>Учитель технологии-Коробейникова Ольга Васильевна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Admin</cp:lastModifiedBy>
  <cp:revision>20</cp:revision>
  <dcterms:created xsi:type="dcterms:W3CDTF">2009-12-31T21:26:24Z</dcterms:created>
  <dcterms:modified xsi:type="dcterms:W3CDTF">2013-10-02T14:50:55Z</dcterms:modified>
</cp:coreProperties>
</file>