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64" r:id="rId18"/>
    <p:sldMasterId id="2147483876" r:id="rId19"/>
    <p:sldMasterId id="2147483888" r:id="rId20"/>
    <p:sldMasterId id="2147483900" r:id="rId2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3" r:id="rId38"/>
    <p:sldId id="274" r:id="rId39"/>
    <p:sldId id="275" r:id="rId40"/>
    <p:sldId id="276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D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3647-0DF5-4522-BDAE-B4D3AB274DE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2E74-5622-41BF-90DD-6BB05A46D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1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919E-C589-4658-A235-408A093B2E8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7E76E-ACA6-416F-B43C-4B9212413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475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9F422-9B01-40FE-B0BC-C106BB093CB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57C7-FCE6-4CD5-97DA-4608B37E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33591"/>
      </p:ext>
    </p:extLst>
  </p:cSld>
  <p:clrMapOvr>
    <a:masterClrMapping/>
  </p:clrMapOvr>
  <p:transition>
    <p:wheel spokes="8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A093-0782-4F49-8394-4D76CC3FC74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BCA8D-3D8C-4F85-95FD-E50568944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013543"/>
      </p:ext>
    </p:extLst>
  </p:cSld>
  <p:clrMapOvr>
    <a:masterClrMapping/>
  </p:clrMapOvr>
  <p:transition>
    <p:wheel spokes="8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15DC-2058-4C4E-AD0E-C8DA0A57F4DC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146A-5C0E-4327-B30D-2251894A1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16417"/>
      </p:ext>
    </p:extLst>
  </p:cSld>
  <p:clrMapOvr>
    <a:masterClrMapping/>
  </p:clrMapOvr>
  <p:transition>
    <p:wheel spokes="8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1B6E-2B18-493C-9B91-7047862E80E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6E17-555E-4834-8D44-D31AFD680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5885"/>
      </p:ext>
    </p:extLst>
  </p:cSld>
  <p:clrMapOvr>
    <a:masterClrMapping/>
  </p:clrMapOvr>
  <p:transition>
    <p:wheel spokes="8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C257C-0B8B-4A3C-AFAD-12796F6A8C8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3C3E-0506-429F-9981-2C845DFE9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62822"/>
      </p:ext>
    </p:extLst>
  </p:cSld>
  <p:clrMapOvr>
    <a:masterClrMapping/>
  </p:clrMapOvr>
  <p:transition>
    <p:wheel spokes="8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19E3-E29F-4280-B988-9258A3C523D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86109-030A-495A-9D7D-CA35672B8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03988"/>
      </p:ext>
    </p:extLst>
  </p:cSld>
  <p:clrMapOvr>
    <a:masterClrMapping/>
  </p:clrMapOvr>
  <p:transition>
    <p:wheel spokes="8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6EC85-B2D2-4251-B9EB-E40506779A5D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DA7C2-C5FB-4C73-B81A-69698AC3E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44842"/>
      </p:ext>
    </p:extLst>
  </p:cSld>
  <p:clrMapOvr>
    <a:masterClrMapping/>
  </p:clrMapOvr>
  <p:transition>
    <p:wheel spokes="8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DCBE3-A565-41BE-9203-8DDBB72DE78C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1B37-5668-4262-AC07-73AFC45A1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6571"/>
      </p:ext>
    </p:extLst>
  </p:cSld>
  <p:clrMapOvr>
    <a:masterClrMapping/>
  </p:clrMapOvr>
  <p:transition>
    <p:wheel spokes="8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FAA4-39D7-4AF6-93B0-25F46D62341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27B3-9A68-4E56-A353-CDDAEC93F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01386"/>
      </p:ext>
    </p:extLst>
  </p:cSld>
  <p:clrMapOvr>
    <a:masterClrMapping/>
  </p:clrMapOvr>
  <p:transition>
    <p:wheel spokes="8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B9D8-5B91-4603-8BE0-B16831F0472D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51F2-68C6-4A30-8383-AB646D121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55775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201EB-6477-43FF-A433-DE3EC1F4DF4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1AB6-FD1F-49B2-8A19-389147667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090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7EEB-0FAD-432E-A2C5-7E4EE1B70736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E6DED-DC95-4ADE-88D0-538A12E3E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45787"/>
      </p:ext>
    </p:extLst>
  </p:cSld>
  <p:clrMapOvr>
    <a:masterClrMapping/>
  </p:clrMapOvr>
  <p:transition>
    <p:wheel spokes="8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5D88-28C2-4281-851D-23C7F50DF7E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1552A-4059-410B-91CF-39D483960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79489"/>
      </p:ext>
    </p:extLst>
  </p:cSld>
  <p:clrMapOvr>
    <a:masterClrMapping/>
  </p:clrMapOvr>
  <p:transition>
    <p:wheel spokes="8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685DE-FD16-43CD-96FD-B4942C20A0E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F9A9-E179-4991-B513-97570EFFE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33854"/>
      </p:ext>
    </p:extLst>
  </p:cSld>
  <p:clrMapOvr>
    <a:masterClrMapping/>
  </p:clrMapOvr>
  <p:transition>
    <p:wheel spokes="8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32B25-E4E3-487F-8619-B574236299E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0FB98-58FD-44A9-A7FA-12DD55B07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48809"/>
      </p:ext>
    </p:extLst>
  </p:cSld>
  <p:clrMapOvr>
    <a:masterClrMapping/>
  </p:clrMapOvr>
  <p:transition>
    <p:wheel spokes="8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DFF0C-27E7-4844-9E80-75802D01D5AD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2D7-C5DB-43BE-957C-6B8F34BD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86682"/>
      </p:ext>
    </p:extLst>
  </p:cSld>
  <p:clrMapOvr>
    <a:masterClrMapping/>
  </p:clrMapOvr>
  <p:transition>
    <p:wheel spokes="8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D3473-3E88-431E-B03B-5B11FD8597CD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146A9-7B30-4515-9EE0-96120DF64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463346"/>
      </p:ext>
    </p:extLst>
  </p:cSld>
  <p:clrMapOvr>
    <a:masterClrMapping/>
  </p:clrMapOvr>
  <p:transition>
    <p:wheel spokes="8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C285-B213-4453-A5A9-AD30EF87AC5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9B11-364A-42CA-A609-FE898578D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04858"/>
      </p:ext>
    </p:extLst>
  </p:cSld>
  <p:clrMapOvr>
    <a:masterClrMapping/>
  </p:clrMapOvr>
  <p:transition>
    <p:wheel spokes="8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0BC71-EF02-40CC-82FD-F956675EFA5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7B72-06D2-4CD2-B8A0-33B3C3BCE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34271"/>
      </p:ext>
    </p:extLst>
  </p:cSld>
  <p:clrMapOvr>
    <a:masterClrMapping/>
  </p:clrMapOvr>
  <p:transition>
    <p:wheel spokes="8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0E3F-996F-4316-9BFA-9B48AD97CE2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5F86D-977B-4068-A66C-A6C24D1D9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17489"/>
      </p:ext>
    </p:extLst>
  </p:cSld>
  <p:clrMapOvr>
    <a:masterClrMapping/>
  </p:clrMapOvr>
  <p:transition>
    <p:wheel spokes="8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C2F9-78B4-4F54-9EAA-74DC8F101C3C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CF19-44A6-4178-85CF-0D88A9FF6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04043"/>
      </p:ext>
    </p:extLst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B364F-B9DD-49EB-8730-2753F6C7EF1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6D66C-269F-4C3C-980F-0A7B2A768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98111"/>
      </p:ext>
    </p:extLst>
  </p:cSld>
  <p:clrMapOvr>
    <a:masterClrMapping/>
  </p:clrMapOvr>
  <p:transition>
    <p:wheel spokes="8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657E-BF3A-4CDB-A37E-0A6E2FEC7DE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011F-F414-400C-BA2C-301B961A9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92006"/>
      </p:ext>
    </p:extLst>
  </p:cSld>
  <p:clrMapOvr>
    <a:masterClrMapping/>
  </p:clrMapOvr>
  <p:transition>
    <p:wheel spokes="8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FCA07-0C66-41C9-A4ED-F43EBB47ECC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AC5B-741A-4F74-976A-BE24C658E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440783"/>
      </p:ext>
    </p:extLst>
  </p:cSld>
  <p:clrMapOvr>
    <a:masterClrMapping/>
  </p:clrMapOvr>
  <p:transition>
    <p:wheel spokes="8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87591-C5F8-4964-8921-A53F253D43C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B03BA-6478-4DCD-A00B-4A89F4223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633981"/>
      </p:ext>
    </p:extLst>
  </p:cSld>
  <p:clrMapOvr>
    <a:masterClrMapping/>
  </p:clrMapOvr>
  <p:transition>
    <p:wheel spokes="8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CED1-44DD-4866-83DB-F3C73FDD98F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0A7D3-C16C-4A34-AEEB-194513FAF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12333"/>
      </p:ext>
    </p:extLst>
  </p:cSld>
  <p:clrMapOvr>
    <a:masterClrMapping/>
  </p:clrMapOvr>
  <p:transition>
    <p:wheel spokes="8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FAE7-5C70-4E17-BED0-17D5F91A6736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35BC4-E467-49DC-8D4B-CDAFF845C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41904"/>
      </p:ext>
    </p:extLst>
  </p:cSld>
  <p:clrMapOvr>
    <a:masterClrMapping/>
  </p:clrMapOvr>
  <p:transition>
    <p:wheel spokes="8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59E17-FC48-4990-833A-4E8509B8ABED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05C7-7FC4-4A9E-A941-19F4E481A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79514"/>
      </p:ext>
    </p:extLst>
  </p:cSld>
  <p:clrMapOvr>
    <a:masterClrMapping/>
  </p:clrMapOvr>
  <p:transition>
    <p:wheel spokes="8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CC26A-EEF0-4323-B1E8-A3CB91F026E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1491-24B1-4F93-9256-F30EDE5C8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17295"/>
      </p:ext>
    </p:extLst>
  </p:cSld>
  <p:clrMapOvr>
    <a:masterClrMapping/>
  </p:clrMapOvr>
  <p:transition>
    <p:wheel spokes="8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2907-0606-43D4-9C5A-9EFB200B504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FCF14-15E8-4F93-B1F9-204327B47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88592"/>
      </p:ext>
    </p:extLst>
  </p:cSld>
  <p:clrMapOvr>
    <a:masterClrMapping/>
  </p:clrMapOvr>
  <p:transition>
    <p:wheel spokes="8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FF6A-037B-4149-8D0E-C4C87A34550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B9E6F-9349-4515-B3E6-09E40FDFD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2251"/>
      </p:ext>
    </p:extLst>
  </p:cSld>
  <p:clrMapOvr>
    <a:masterClrMapping/>
  </p:clrMapOvr>
  <p:transition>
    <p:wheel spokes="8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12C21-FBBD-4376-9DD9-1B936C4BE99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ABEA6-5037-485D-8EFC-A9B005601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4649"/>
      </p:ext>
    </p:extLst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5983-24A9-45B0-A743-6DF730C96E7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3E51-186D-417A-8250-05EF14C47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64427"/>
      </p:ext>
    </p:extLst>
  </p:cSld>
  <p:clrMapOvr>
    <a:masterClrMapping/>
  </p:clrMapOvr>
  <p:transition>
    <p:wheel spokes="8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15AA-ECE4-4738-B43A-5EC228FBD51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2FF97-99C3-48BB-885E-E3444EE70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300061"/>
      </p:ext>
    </p:extLst>
  </p:cSld>
  <p:clrMapOvr>
    <a:masterClrMapping/>
  </p:clrMapOvr>
  <p:transition>
    <p:wheel spokes="8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722C1-27E3-4572-B5E1-FC8ACE51935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0E10C-654C-49E6-9AA2-7039A326B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247063"/>
      </p:ext>
    </p:extLst>
  </p:cSld>
  <p:clrMapOvr>
    <a:masterClrMapping/>
  </p:clrMapOvr>
  <p:transition>
    <p:wheel spokes="8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3E93A-FEB6-4065-9366-5AE75EB81CF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EE60-8125-4E3E-BF1A-F4F05DE7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65745"/>
      </p:ext>
    </p:extLst>
  </p:cSld>
  <p:clrMapOvr>
    <a:masterClrMapping/>
  </p:clrMapOvr>
  <p:transition>
    <p:wheel spokes="8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41ED-9DCF-4A57-A449-FD1F8BEA38E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187D-8C67-473E-8380-2EA3382C8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90554"/>
      </p:ext>
    </p:extLst>
  </p:cSld>
  <p:clrMapOvr>
    <a:masterClrMapping/>
  </p:clrMapOvr>
  <p:transition>
    <p:wheel spokes="8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0680-46A6-4246-A045-40B6DBBCC4B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CB7B-4B11-4F76-AB57-DC955178B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77867"/>
      </p:ext>
    </p:extLst>
  </p:cSld>
  <p:clrMapOvr>
    <a:masterClrMapping/>
  </p:clrMapOvr>
  <p:transition>
    <p:wheel spokes="8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CB1DF-D495-4396-9C7A-87C755F2ECE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57EA-5F85-41D3-BF6F-B9024BA8F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9027"/>
      </p:ext>
    </p:extLst>
  </p:cSld>
  <p:clrMapOvr>
    <a:masterClrMapping/>
  </p:clrMapOvr>
  <p:transition>
    <p:wheel spokes="8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EF34-5B1E-4C6D-B23F-294292A70DB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873C-4A8C-42CB-9B0A-14E7D3A9D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07860"/>
      </p:ext>
    </p:extLst>
  </p:cSld>
  <p:clrMapOvr>
    <a:masterClrMapping/>
  </p:clrMapOvr>
  <p:transition>
    <p:wheel spokes="8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9969-C167-4874-A036-A2D3B2539BC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E566-FFD4-485D-B841-18288AA97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50069"/>
      </p:ext>
    </p:extLst>
  </p:cSld>
  <p:clrMapOvr>
    <a:masterClrMapping/>
  </p:clrMapOvr>
  <p:transition>
    <p:wheel spokes="8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FC658-4046-414A-9BCD-8A33D5A6C97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407-C962-4EAD-BC42-24E1A62AF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77559"/>
      </p:ext>
    </p:extLst>
  </p:cSld>
  <p:clrMapOvr>
    <a:masterClrMapping/>
  </p:clrMapOvr>
  <p:transition>
    <p:wheel spokes="8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FBF1-4AB9-41FA-AFB6-7E8577DFEB5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6C842-B5E1-4BCB-9F10-2B719AC89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54879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5A6B8-A20B-416C-BAEA-9C363B2935A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6C92-61B3-4C50-B647-BF80FAE41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54623"/>
      </p:ext>
    </p:extLst>
  </p:cSld>
  <p:clrMapOvr>
    <a:masterClrMapping/>
  </p:clrMapOvr>
  <p:transition>
    <p:wheel spokes="8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28EF0-34F9-4569-908B-D8B717CA2CF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AD28-0CDF-4E46-9966-F2F6573E1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64546"/>
      </p:ext>
    </p:extLst>
  </p:cSld>
  <p:clrMapOvr>
    <a:masterClrMapping/>
  </p:clrMapOvr>
  <p:transition>
    <p:wheel spokes="8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32A7-1859-40A1-9758-5B3A92FDEF6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D8B4A-645D-4185-A4C6-E22F81975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47376"/>
      </p:ext>
    </p:extLst>
  </p:cSld>
  <p:clrMapOvr>
    <a:masterClrMapping/>
  </p:clrMapOvr>
  <p:transition>
    <p:wheel spokes="8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3B301-7158-4C68-B0EF-1BF2759107B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0D19-D186-4F0E-9337-560643E8F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96722"/>
      </p:ext>
    </p:extLst>
  </p:cSld>
  <p:clrMapOvr>
    <a:masterClrMapping/>
  </p:clrMapOvr>
  <p:transition>
    <p:wheel spokes="8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CFCF-3E3E-42B2-B9C1-4B526CD60AC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7A05-70A8-4104-A5FD-D99736EE9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59196"/>
      </p:ext>
    </p:extLst>
  </p:cSld>
  <p:clrMapOvr>
    <a:masterClrMapping/>
  </p:clrMapOvr>
  <p:transition>
    <p:wheel spokes="8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A601-B17B-40D8-8A1D-F3EB4D9AA78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FF6C-269D-46BF-AA12-BF41F95C8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83613"/>
      </p:ext>
    </p:extLst>
  </p:cSld>
  <p:clrMapOvr>
    <a:masterClrMapping/>
  </p:clrMapOvr>
  <p:transition>
    <p:wheel spokes="8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61CCE-7FE5-4290-93A0-1CF9B5FC4B8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1812-17AE-43B7-B97D-E95B75FE2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40083"/>
      </p:ext>
    </p:extLst>
  </p:cSld>
  <p:clrMapOvr>
    <a:masterClrMapping/>
  </p:clrMapOvr>
  <p:transition>
    <p:wheel spokes="8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53AD-2C2B-46E3-BAB9-A792FF3DD7B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887B-00C4-47AE-B953-7BBF44EF8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27494"/>
      </p:ext>
    </p:extLst>
  </p:cSld>
  <p:clrMapOvr>
    <a:masterClrMapping/>
  </p:clrMapOvr>
  <p:transition>
    <p:wheel spokes="8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F4201-B14D-4A16-B78C-97CF4CBFD79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60A4-637C-46A0-BA77-033CE881A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30983"/>
      </p:ext>
    </p:extLst>
  </p:cSld>
  <p:clrMapOvr>
    <a:masterClrMapping/>
  </p:clrMapOvr>
  <p:transition>
    <p:wheel spokes="8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DE65-A927-4D18-92AD-68605F5BF2E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2646-9621-43C0-B88E-C83589DC7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03928"/>
      </p:ext>
    </p:extLst>
  </p:cSld>
  <p:clrMapOvr>
    <a:masterClrMapping/>
  </p:clrMapOvr>
  <p:transition>
    <p:wheel spokes="8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4621B-3B02-46D6-951F-F9B68DC4D0F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3C0AA-68FB-4218-BB25-F014B1319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69524"/>
      </p:ext>
    </p:extLst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DE967-AC5C-4FE4-A88E-BDCAA30743C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7E7B-46D1-49F8-B16B-3A599712A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97357"/>
      </p:ext>
    </p:extLst>
  </p:cSld>
  <p:clrMapOvr>
    <a:masterClrMapping/>
  </p:clrMapOvr>
  <p:transition>
    <p:wheel spokes="8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EE6A4-A1CD-4A09-9DDF-9599F4C535C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C0DA-F03B-4AFA-8177-389FEA17D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52227"/>
      </p:ext>
    </p:extLst>
  </p:cSld>
  <p:clrMapOvr>
    <a:masterClrMapping/>
  </p:clrMapOvr>
  <p:transition>
    <p:wheel spokes="8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1EB37-1485-4DA0-9840-603203BCF66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33AB9-20AD-4C7D-9DA2-CD97EA7F6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15890"/>
      </p:ext>
    </p:extLst>
  </p:cSld>
  <p:clrMapOvr>
    <a:masterClrMapping/>
  </p:clrMapOvr>
  <p:transition>
    <p:wheel spokes="8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091F-8941-42D6-A12A-45FC54168C3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19E54-2DC2-4328-96DC-A294325F3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22706"/>
      </p:ext>
    </p:extLst>
  </p:cSld>
  <p:clrMapOvr>
    <a:masterClrMapping/>
  </p:clrMapOvr>
  <p:transition>
    <p:wheel spokes="8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E26B-A989-4331-AF0D-AF9762FC415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5925-D0B9-4C8E-927F-AB634FB51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11796"/>
      </p:ext>
    </p:extLst>
  </p:cSld>
  <p:clrMapOvr>
    <a:masterClrMapping/>
  </p:clrMapOvr>
  <p:transition>
    <p:wheel spokes="8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A1B9-0276-4E18-BE04-0200E12DD20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BF686-FD00-4764-8C53-4D37F775D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507881"/>
      </p:ext>
    </p:extLst>
  </p:cSld>
  <p:clrMapOvr>
    <a:masterClrMapping/>
  </p:clrMapOvr>
  <p:transition>
    <p:wheel spokes="8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9219A-9DC7-4633-8B14-0EEEC180160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3411-60C2-48AA-91E0-814396EA4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67730"/>
      </p:ext>
    </p:extLst>
  </p:cSld>
  <p:clrMapOvr>
    <a:masterClrMapping/>
  </p:clrMapOvr>
  <p:transition>
    <p:wheel spokes="8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1195-5340-4DCB-9EF3-B19F82CD20ED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87F2-2908-4C61-BC2A-D553D6B45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02739"/>
      </p:ext>
    </p:extLst>
  </p:cSld>
  <p:clrMapOvr>
    <a:masterClrMapping/>
  </p:clrMapOvr>
  <p:transition>
    <p:wheel spokes="8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FB236-91C6-4FCB-A8B5-DBCF17239F5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DB2D-9AF4-4F5C-81CB-76333A531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0033"/>
      </p:ext>
    </p:extLst>
  </p:cSld>
  <p:clrMapOvr>
    <a:masterClrMapping/>
  </p:clrMapOvr>
  <p:transition>
    <p:wheel spokes="8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2E45D-B852-4455-9A3F-E05DEE810DB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9881-78FE-4D3C-9EAF-2F269B622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58249"/>
      </p:ext>
    </p:extLst>
  </p:cSld>
  <p:clrMapOvr>
    <a:masterClrMapping/>
  </p:clrMapOvr>
  <p:transition>
    <p:wheel spokes="8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20D9-F4BF-44C1-B3DD-324AAE6AC5DD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FA791-9E37-4B6D-A51A-234AF1AAE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53746"/>
      </p:ext>
    </p:extLst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57CF2-E0CF-4013-98E2-FE7A9A501F9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3689-93F8-4140-976E-3F9DAAFC1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59536"/>
      </p:ext>
    </p:extLst>
  </p:cSld>
  <p:clrMapOvr>
    <a:masterClrMapping/>
  </p:clrMapOvr>
  <p:transition>
    <p:wheel spokes="8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F4CF-DEC8-4CB3-AC38-2B4EA6718B3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0B28D-EC04-4CFC-8B33-40F411816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82452"/>
      </p:ext>
    </p:extLst>
  </p:cSld>
  <p:clrMapOvr>
    <a:masterClrMapping/>
  </p:clrMapOvr>
  <p:transition>
    <p:wheel spokes="8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15CC3-ECA3-439D-B96D-87B5591FFA2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20F5-AC3F-4439-9E90-849287209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63495"/>
      </p:ext>
    </p:extLst>
  </p:cSld>
  <p:clrMapOvr>
    <a:masterClrMapping/>
  </p:clrMapOvr>
  <p:transition>
    <p:wheel spokes="8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B3E24-2959-4447-AD4E-B9EA801159B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D7EE-BCDC-465B-BCC7-300ACAF22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07997"/>
      </p:ext>
    </p:extLst>
  </p:cSld>
  <p:clrMapOvr>
    <a:masterClrMapping/>
  </p:clrMapOvr>
  <p:transition>
    <p:wheel spokes="8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3448-809C-4C59-95C0-D19D1D96DC0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EB14B-A6AA-43EC-8592-CC80AE26B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90443"/>
      </p:ext>
    </p:extLst>
  </p:cSld>
  <p:clrMapOvr>
    <a:masterClrMapping/>
  </p:clrMapOvr>
  <p:transition>
    <p:wheel spokes="8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FCA42-0A3F-4FEB-AD90-70DDED65E25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B40A-2EF4-49D4-8360-8B0D8F94B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33736"/>
      </p:ext>
    </p:extLst>
  </p:cSld>
  <p:clrMapOvr>
    <a:masterClrMapping/>
  </p:clrMapOvr>
  <p:transition>
    <p:wheel spokes="8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FF04C-0174-4221-9E20-9C3EC467379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A3F7-BDEB-4E54-9BD9-CCB1E4617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392484"/>
      </p:ext>
    </p:extLst>
  </p:cSld>
  <p:clrMapOvr>
    <a:masterClrMapping/>
  </p:clrMapOvr>
  <p:transition>
    <p:wheel spokes="8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67EC-523D-4DB4-8F8A-B559C8BA812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A839-D9BB-4942-8206-0CAF1D0AA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26051"/>
      </p:ext>
    </p:extLst>
  </p:cSld>
  <p:clrMapOvr>
    <a:masterClrMapping/>
  </p:clrMapOvr>
  <p:transition>
    <p:wheel spokes="8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8945F-6DF2-4A01-B23F-548A69225B6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5FB15-93BA-4A1E-95DA-3DECA1118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3010"/>
      </p:ext>
    </p:extLst>
  </p:cSld>
  <p:clrMapOvr>
    <a:masterClrMapping/>
  </p:clrMapOvr>
  <p:transition>
    <p:wheel spokes="8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BC7E-69C8-4098-A469-43AD0E333C1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02A83-CD39-4A02-BDE4-389D2A826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20107"/>
      </p:ext>
    </p:extLst>
  </p:cSld>
  <p:clrMapOvr>
    <a:masterClrMapping/>
  </p:clrMapOvr>
  <p:transition>
    <p:wheel spokes="8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51A0-C2C6-42E1-A0BA-0B8C5C57294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24BF-C5E9-4915-AB11-99B3ACC6D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59861"/>
      </p:ext>
    </p:extLst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C5A1-E938-4700-AD0B-02F17B53889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8D3A2-F3BD-4665-A90E-1E36FB86D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90262"/>
      </p:ext>
    </p:extLst>
  </p:cSld>
  <p:clrMapOvr>
    <a:masterClrMapping/>
  </p:clrMapOvr>
  <p:transition>
    <p:wheel spokes="8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7584-D7AD-4BDF-A5C8-489FDB00733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B10CF-FF45-453D-BBBA-CF929E6D6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5995"/>
      </p:ext>
    </p:extLst>
  </p:cSld>
  <p:clrMapOvr>
    <a:masterClrMapping/>
  </p:clrMapOvr>
  <p:transition>
    <p:wheel spokes="8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942C9-69D3-4EA1-8DAC-CDBEFB64EBE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9726-AA77-4030-B461-251A11630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33403"/>
      </p:ext>
    </p:extLst>
  </p:cSld>
  <p:clrMapOvr>
    <a:masterClrMapping/>
  </p:clrMapOvr>
  <p:transition>
    <p:wheel spokes="8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024C-DC3A-4204-9083-860EB58044F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58F1-3CB5-443A-8F1E-2598730E9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38150"/>
      </p:ext>
    </p:extLst>
  </p:cSld>
  <p:clrMapOvr>
    <a:masterClrMapping/>
  </p:clrMapOvr>
  <p:transition>
    <p:wheel spokes="8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15A4-78DE-4940-B442-17AFDA8CA4DC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132A1-C8C3-43FF-8AD4-BB3BED902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3839"/>
      </p:ext>
    </p:extLst>
  </p:cSld>
  <p:clrMapOvr>
    <a:masterClrMapping/>
  </p:clrMapOvr>
  <p:transition>
    <p:wheel spokes="8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F7C2A-4C25-45CA-A3A5-A9BAD207B4B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2E4F-422B-40B4-BA6D-30C513171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1325"/>
      </p:ext>
    </p:extLst>
  </p:cSld>
  <p:clrMapOvr>
    <a:masterClrMapping/>
  </p:clrMapOvr>
  <p:transition>
    <p:wheel spokes="8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4DB2D-9D2C-458E-BB9C-3D465DA38AF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56D3A-B8C4-48DB-9EF6-23010A6FD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2869"/>
      </p:ext>
    </p:extLst>
  </p:cSld>
  <p:clrMapOvr>
    <a:masterClrMapping/>
  </p:clrMapOvr>
  <p:transition>
    <p:wheel spokes="8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581A9-0A49-4230-BF2D-B7B037E7A90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96FB8-16CD-46F9-995D-B0C04DA5E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56858"/>
      </p:ext>
    </p:extLst>
  </p:cSld>
  <p:clrMapOvr>
    <a:masterClrMapping/>
  </p:clrMapOvr>
  <p:transition>
    <p:wheel spokes="8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2A1E-1F56-46D7-9A23-1DD76B4CFB2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06743-3FB5-4598-A0CB-452EA862A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93242"/>
      </p:ext>
    </p:extLst>
  </p:cSld>
  <p:clrMapOvr>
    <a:masterClrMapping/>
  </p:clrMapOvr>
  <p:transition>
    <p:wheel spokes="8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8949-2956-4B5D-88A4-ECD78219CD1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4F04-57BC-4DA0-B774-C3304D2A0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98213"/>
      </p:ext>
    </p:extLst>
  </p:cSld>
  <p:clrMapOvr>
    <a:masterClrMapping/>
  </p:clrMapOvr>
  <p:transition>
    <p:wheel spokes="8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908EA-0D57-4D25-92D9-9761FFEC4FF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F275A-BE64-446A-AA29-A213D10A5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34933"/>
      </p:ext>
    </p:extLst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3E964-8C07-45EB-A3BD-EDC05909D0F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DE41A-4292-4A09-B277-8CC037890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4939"/>
      </p:ext>
    </p:extLst>
  </p:cSld>
  <p:clrMapOvr>
    <a:masterClrMapping/>
  </p:clrMapOvr>
  <p:transition>
    <p:wheel spokes="8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F12A-880F-4EFC-82E9-99E103A9B93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AE789-26E1-4992-85F8-9402124C3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95315"/>
      </p:ext>
    </p:extLst>
  </p:cSld>
  <p:clrMapOvr>
    <a:masterClrMapping/>
  </p:clrMapOvr>
  <p:transition>
    <p:wheel spokes="8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4F414-2FEC-4264-BB1B-95DD07D656F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51E45-7473-4C69-8DC4-182049038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62463"/>
      </p:ext>
    </p:extLst>
  </p:cSld>
  <p:clrMapOvr>
    <a:masterClrMapping/>
  </p:clrMapOvr>
  <p:transition>
    <p:wheel spokes="8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6F6D-9FB6-4925-9268-2554F39E6CB6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438D-F92A-4D58-9DC3-6C7D4DE8E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51953"/>
      </p:ext>
    </p:extLst>
  </p:cSld>
  <p:clrMapOvr>
    <a:masterClrMapping/>
  </p:clrMapOvr>
  <p:transition>
    <p:wheel spokes="8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C758E-18CD-4093-9EA7-AA88BD14536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3EDA-6212-496D-A104-7F0F7A842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44572"/>
      </p:ext>
    </p:extLst>
  </p:cSld>
  <p:clrMapOvr>
    <a:masterClrMapping/>
  </p:clrMapOvr>
  <p:transition>
    <p:wheel spokes="8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4AD3-0F5E-446B-A18C-7BE5D4DBB8F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D3F7-6CB5-4215-80CE-1B666C8B5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62142"/>
      </p:ext>
    </p:extLst>
  </p:cSld>
  <p:clrMapOvr>
    <a:masterClrMapping/>
  </p:clrMapOvr>
  <p:transition>
    <p:wheel spokes="8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A71C-EA11-4466-9E54-F47C07DA3CD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1BEE-640E-48E8-969D-93AA35BB7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98116"/>
      </p:ext>
    </p:extLst>
  </p:cSld>
  <p:clrMapOvr>
    <a:masterClrMapping/>
  </p:clrMapOvr>
  <p:transition>
    <p:wheel spokes="8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914C-B2CB-482A-B7E5-FC1F3DE6131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9021-64E5-45E8-A3B4-5B453DF0E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87448"/>
      </p:ext>
    </p:extLst>
  </p:cSld>
  <p:clrMapOvr>
    <a:masterClrMapping/>
  </p:clrMapOvr>
  <p:transition>
    <p:wheel spokes="8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CD79-2EAD-4B2D-9D04-2B6245638FD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3027-FAD7-4A4A-A3A3-52D936B3D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49258"/>
      </p:ext>
    </p:extLst>
  </p:cSld>
  <p:clrMapOvr>
    <a:masterClrMapping/>
  </p:clrMapOvr>
  <p:transition>
    <p:wheel spokes="8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36B6-B438-43BA-BDB7-12386EA15CC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399A-9FF1-4CD1-A0BC-A52ED014E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661343"/>
      </p:ext>
    </p:extLst>
  </p:cSld>
  <p:clrMapOvr>
    <a:masterClrMapping/>
  </p:clrMapOvr>
  <p:transition>
    <p:wheel spokes="8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71C02-BCD1-41B0-AB78-76E5B9E0FFA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89486-B098-4217-AC84-699275AF7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79317"/>
      </p:ext>
    </p:extLst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F4C6-4DE5-4D63-9643-9CB431E107B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DC69B-1C98-4F17-96AF-BCD10477F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69169"/>
      </p:ext>
    </p:extLst>
  </p:cSld>
  <p:clrMapOvr>
    <a:masterClrMapping/>
  </p:clrMapOvr>
  <p:transition>
    <p:wheel spokes="8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2EF4-A9C9-439F-B355-AFC10D134A4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5C14D-C712-4D07-B56E-889088B17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3316"/>
      </p:ext>
    </p:extLst>
  </p:cSld>
  <p:clrMapOvr>
    <a:masterClrMapping/>
  </p:clrMapOvr>
  <p:transition>
    <p:wheel spokes="8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081DA-0834-4735-972D-995581443266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B8FAF-3B8B-4521-9387-59D0C2EE1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450"/>
      </p:ext>
    </p:extLst>
  </p:cSld>
  <p:clrMapOvr>
    <a:masterClrMapping/>
  </p:clrMapOvr>
  <p:transition>
    <p:wheel spokes="8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1873E-B5C6-497A-A0D4-AFF4905428AC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B6540-E610-481C-B489-76F34C2D0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59136"/>
      </p:ext>
    </p:extLst>
  </p:cSld>
  <p:clrMapOvr>
    <a:masterClrMapping/>
  </p:clrMapOvr>
  <p:transition>
    <p:wheel spokes="8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2EF7-8552-408B-A7FC-F1237A28D87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6072-D878-4852-AB59-B44CB64C1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71808"/>
      </p:ext>
    </p:extLst>
  </p:cSld>
  <p:clrMapOvr>
    <a:masterClrMapping/>
  </p:clrMapOvr>
  <p:transition>
    <p:wheel spokes="8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406F-0DD5-4D38-A37F-03196D062C5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9A376-0252-4458-B319-D6F6AA43C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0606"/>
      </p:ext>
    </p:extLst>
  </p:cSld>
  <p:clrMapOvr>
    <a:masterClrMapping/>
  </p:clrMapOvr>
  <p:transition>
    <p:wheel spokes="8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32067-6D17-4D8C-9494-2301457E1D8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F5FBC-4A53-4E52-9C36-6E0E9483C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59808"/>
      </p:ext>
    </p:extLst>
  </p:cSld>
  <p:clrMapOvr>
    <a:masterClrMapping/>
  </p:clrMapOvr>
  <p:transition>
    <p:wheel spokes="8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2574A-C8C3-44D2-9131-A67866ED748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8806-07E4-43A0-88E3-5F3795BD5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773325"/>
      </p:ext>
    </p:extLst>
  </p:cSld>
  <p:clrMapOvr>
    <a:masterClrMapping/>
  </p:clrMapOvr>
  <p:transition>
    <p:wheel spokes="8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CE30A-2BC4-4D99-BA03-8A3F9009F75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9F12F-ADAB-491B-AA06-CE6F0903B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95217"/>
      </p:ext>
    </p:extLst>
  </p:cSld>
  <p:clrMapOvr>
    <a:masterClrMapping/>
  </p:clrMapOvr>
  <p:transition>
    <p:wheel spokes="8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0ECBD-B536-45C0-9CFB-DD01AC82ED1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D75ED-231D-4664-950A-7B2986BD3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08546"/>
      </p:ext>
    </p:extLst>
  </p:cSld>
  <p:clrMapOvr>
    <a:masterClrMapping/>
  </p:clrMapOvr>
  <p:transition>
    <p:wheel spokes="8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2C0C-2DB9-49E5-AE53-A5685F464D8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7D201-DF51-4A0A-A18C-35427A154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89385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16996-2080-46A9-9FFF-C947098A6F7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97E7D-0EB2-4152-B8B3-9AFAF5EC3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19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A696-9F18-4D17-BE0F-AA9413ADC93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41AD8-3A73-476A-A56F-D0CED1243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87859"/>
      </p:ext>
    </p:extLst>
  </p:cSld>
  <p:clrMapOvr>
    <a:masterClrMapping/>
  </p:clrMapOvr>
  <p:transition>
    <p:wheel spokes="8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650F-5D57-42A9-9AC4-7CBD6009EDF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F9EE8-64E5-4B6F-B395-556A1D716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5423"/>
      </p:ext>
    </p:extLst>
  </p:cSld>
  <p:clrMapOvr>
    <a:masterClrMapping/>
  </p:clrMapOvr>
  <p:transition>
    <p:wheel spokes="8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86709-EC9D-453D-97B6-0BB74C96EA2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ADE4-96B8-403F-93A0-6BAD1EDA2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12880"/>
      </p:ext>
    </p:extLst>
  </p:cSld>
  <p:clrMapOvr>
    <a:masterClrMapping/>
  </p:clrMapOvr>
  <p:transition>
    <p:wheel spokes="8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6128-E21A-4920-8B0A-77FD1317065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94913-6055-4951-A3E4-B13B9D73F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17791"/>
      </p:ext>
    </p:extLst>
  </p:cSld>
  <p:clrMapOvr>
    <a:masterClrMapping/>
  </p:clrMapOvr>
  <p:transition>
    <p:wheel spokes="8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9A96B-AEEE-44C2-BC83-FE80807A701C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A16A-C517-417A-9C01-0400343A5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49773"/>
      </p:ext>
    </p:extLst>
  </p:cSld>
  <p:clrMapOvr>
    <a:masterClrMapping/>
  </p:clrMapOvr>
  <p:transition>
    <p:wheel spokes="8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17FF9-4472-4DF7-ACD5-21E3DCFD46C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D29E2-4DC4-4D5D-8F64-1CAE54F7A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830871"/>
      </p:ext>
    </p:extLst>
  </p:cSld>
  <p:clrMapOvr>
    <a:masterClrMapping/>
  </p:clrMapOvr>
  <p:transition>
    <p:wheel spokes="8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30BC-6EBB-4490-8EB4-6A32B036C67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1136-C6C6-4FF3-B140-881D594D9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89544"/>
      </p:ext>
    </p:extLst>
  </p:cSld>
  <p:clrMapOvr>
    <a:masterClrMapping/>
  </p:clrMapOvr>
  <p:transition>
    <p:wheel spokes="8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E0CF-48C4-45D2-9AA2-AC76E9BBEF4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B1B2-2A35-4698-A240-A7492F477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365441"/>
      </p:ext>
    </p:extLst>
  </p:cSld>
  <p:clrMapOvr>
    <a:masterClrMapping/>
  </p:clrMapOvr>
  <p:transition>
    <p:wheel spokes="8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C9AF2-3C1E-4927-BC9F-4A6ABDF747F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5327C-3FC8-45FE-8AA6-D1B54C19B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61490"/>
      </p:ext>
    </p:extLst>
  </p:cSld>
  <p:clrMapOvr>
    <a:masterClrMapping/>
  </p:clrMapOvr>
  <p:transition>
    <p:wheel spokes="8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9FD3-6B5B-4E4E-B2E2-22C704D9E80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DB28-26CB-4721-BE41-1BCCC5C7D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07383"/>
      </p:ext>
    </p:extLst>
  </p:cSld>
  <p:clrMapOvr>
    <a:masterClrMapping/>
  </p:clrMapOvr>
  <p:transition>
    <p:wheel spokes="8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7F4B-51A2-4A07-9081-8A66118BB6A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C2A1D-2A9A-4C3E-8918-7D192A439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47929"/>
      </p:ext>
    </p:extLst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6593-D68B-47A6-A333-B9C877F294E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09DCE-C1C0-4C03-B277-027888388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65168"/>
      </p:ext>
    </p:extLst>
  </p:cSld>
  <p:clrMapOvr>
    <a:masterClrMapping/>
  </p:clrMapOvr>
  <p:transition>
    <p:wheel spokes="8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24362-3C47-4EC3-994A-209C83048D8D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7CF9-0DAE-4E77-B2B7-21C38FE8D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34100"/>
      </p:ext>
    </p:extLst>
  </p:cSld>
  <p:clrMapOvr>
    <a:masterClrMapping/>
  </p:clrMapOvr>
  <p:transition>
    <p:wheel spokes="8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9A5D6-64C2-4F10-A395-D871746F82E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6F2F8-96F1-4473-9775-346971CEC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35476"/>
      </p:ext>
    </p:extLst>
  </p:cSld>
  <p:clrMapOvr>
    <a:masterClrMapping/>
  </p:clrMapOvr>
  <p:transition>
    <p:wheel spokes="8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53973-C54C-4813-9BDA-ABE4971F001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3BDD-9DC3-492C-A920-80C2C4C8E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21777"/>
      </p:ext>
    </p:extLst>
  </p:cSld>
  <p:clrMapOvr>
    <a:masterClrMapping/>
  </p:clrMapOvr>
  <p:transition>
    <p:wheel spokes="8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A014-B921-4C70-ABF9-CCD3B49F775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DA75-4FF6-4F50-89E2-0E7172E14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907394"/>
      </p:ext>
    </p:extLst>
  </p:cSld>
  <p:clrMapOvr>
    <a:masterClrMapping/>
  </p:clrMapOvr>
  <p:transition>
    <p:wheel spokes="8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96506-3A9E-476F-9A7A-0205F8B18AC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33DC8-5437-4E01-83B9-92AAEADF0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95948"/>
      </p:ext>
    </p:extLst>
  </p:cSld>
  <p:clrMapOvr>
    <a:masterClrMapping/>
  </p:clrMapOvr>
  <p:transition>
    <p:wheel spokes="8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B9AD-047A-4DCA-96C1-266DFB79317D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67E9E-CA85-4EF9-B629-3A687A7B3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527176"/>
      </p:ext>
    </p:extLst>
  </p:cSld>
  <p:clrMapOvr>
    <a:masterClrMapping/>
  </p:clrMapOvr>
  <p:transition>
    <p:wheel spokes="8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052D-863B-45EE-9860-925DD782385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2D23-6188-4C33-8AFC-B8479018B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07786"/>
      </p:ext>
    </p:extLst>
  </p:cSld>
  <p:clrMapOvr>
    <a:masterClrMapping/>
  </p:clrMapOvr>
  <p:transition>
    <p:wheel spokes="8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8306F-7F55-4ACF-A8F8-E9446F7935C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84BB-0581-47FD-9611-21C3E0A2B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28382"/>
      </p:ext>
    </p:extLst>
  </p:cSld>
  <p:clrMapOvr>
    <a:masterClrMapping/>
  </p:clrMapOvr>
  <p:transition>
    <p:wheel spokes="8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9750-7AA5-43CD-A4AE-3F246D06296C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80DF8-FC8A-4CA5-A1B5-67BE15024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2538"/>
      </p:ext>
    </p:extLst>
  </p:cSld>
  <p:clrMapOvr>
    <a:masterClrMapping/>
  </p:clrMapOvr>
  <p:transition>
    <p:wheel spokes="8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66425-9E3C-4847-8A24-06700DCA771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3E9F7-00C7-4E35-90EA-9CC2EFD15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33249"/>
      </p:ext>
    </p:extLst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F4FBD-B812-42FC-8BDF-469ABC860EB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FDC4-0A73-40C0-B54B-12867631C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8751"/>
      </p:ext>
    </p:extLst>
  </p:cSld>
  <p:clrMapOvr>
    <a:masterClrMapping/>
  </p:clrMapOvr>
  <p:transition>
    <p:wheel spokes="8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90E49-6465-440D-8544-03B7A8C26A3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AAB9-AC3D-4C5B-84CF-E0F655C2E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52807"/>
      </p:ext>
    </p:extLst>
  </p:cSld>
  <p:clrMapOvr>
    <a:masterClrMapping/>
  </p:clrMapOvr>
  <p:transition>
    <p:wheel spokes="8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2B4D-B76E-459C-B4C1-6DDFB5936C5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84556-CAC9-4C9F-8FAB-4681D6146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92183"/>
      </p:ext>
    </p:extLst>
  </p:cSld>
  <p:clrMapOvr>
    <a:masterClrMapping/>
  </p:clrMapOvr>
  <p:transition>
    <p:wheel spokes="8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7AF40-D65F-4F27-B99D-6BFD4B58899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754A-3567-4C27-B1EA-78F895DAC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57289"/>
      </p:ext>
    </p:extLst>
  </p:cSld>
  <p:clrMapOvr>
    <a:masterClrMapping/>
  </p:clrMapOvr>
  <p:transition>
    <p:wheel spokes="8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667F5-A21E-48FC-8C14-F26D1314AFB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9FF96-BE9B-4C9C-8A6C-482190BC5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50861"/>
      </p:ext>
    </p:extLst>
  </p:cSld>
  <p:clrMapOvr>
    <a:masterClrMapping/>
  </p:clrMapOvr>
  <p:transition>
    <p:wheel spokes="8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882D9-55AD-4962-8D62-61D20A1EF02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65698-4060-4DD9-9C1F-DB2ADB285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07035"/>
      </p:ext>
    </p:extLst>
  </p:cSld>
  <p:clrMapOvr>
    <a:masterClrMapping/>
  </p:clrMapOvr>
  <p:transition>
    <p:wheel spokes="8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271A-E670-4413-B821-914A688DF96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B2C5D-5B4B-4EC8-9289-55C9431A4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04970"/>
      </p:ext>
    </p:extLst>
  </p:cSld>
  <p:clrMapOvr>
    <a:masterClrMapping/>
  </p:clrMapOvr>
  <p:transition>
    <p:wheel spokes="8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4D7FF-8C0E-48A3-8554-F088EDA3A78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8F44D-54E6-4DBC-BC8F-358ECEF54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33900"/>
      </p:ext>
    </p:extLst>
  </p:cSld>
  <p:clrMapOvr>
    <a:masterClrMapping/>
  </p:clrMapOvr>
  <p:transition>
    <p:wheel spokes="8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1C9D1-9E6D-4FC3-9D72-F657087303B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E4758-0C7C-41E2-A2C1-D78B4665B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29247"/>
      </p:ext>
    </p:extLst>
  </p:cSld>
  <p:clrMapOvr>
    <a:masterClrMapping/>
  </p:clrMapOvr>
  <p:transition>
    <p:wheel spokes="8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8D3AA-2C26-4B36-B0C4-BBE148AF7F5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520A2-C128-4340-9A7B-125E0E4A6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18709"/>
      </p:ext>
    </p:extLst>
  </p:cSld>
  <p:clrMapOvr>
    <a:masterClrMapping/>
  </p:clrMapOvr>
  <p:transition>
    <p:wheel spokes="8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7120-CCE4-4F25-8C49-52CC0A6BA3E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978A5-AD3B-460D-862C-59A3CD3DC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03226"/>
      </p:ext>
    </p:extLst>
  </p:cSld>
  <p:clrMapOvr>
    <a:masterClrMapping/>
  </p:clrMapOvr>
  <p:transition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3EB75-24C5-40DA-A1A4-3FD8CEAE4136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8A0F-7ACD-48C5-A376-2A58D0B1E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04583"/>
      </p:ext>
    </p:extLst>
  </p:cSld>
  <p:clrMapOvr>
    <a:masterClrMapping/>
  </p:clrMapOvr>
  <p:transition>
    <p:wheel spokes="8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DC9B-CFD7-4C1D-BC48-14A77DC4F89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E1F3-CE92-4DEB-8ED8-079801531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60986"/>
      </p:ext>
    </p:extLst>
  </p:cSld>
  <p:clrMapOvr>
    <a:masterClrMapping/>
  </p:clrMapOvr>
  <p:transition>
    <p:wheel spokes="8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BCA2D-5A19-458F-B2AB-C7CB8DFE280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677FE-5D7F-4DF1-B188-B4C8E95EB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17340"/>
      </p:ext>
    </p:extLst>
  </p:cSld>
  <p:clrMapOvr>
    <a:masterClrMapping/>
  </p:clrMapOvr>
  <p:transition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858A-321D-4970-B1B8-2CB5D3D137BD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9F36-B50F-40BD-8965-33D1BACAA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93560"/>
      </p:ext>
    </p:extLst>
  </p:cSld>
  <p:clrMapOvr>
    <a:masterClrMapping/>
  </p:clrMapOvr>
  <p:transition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0EC99-E9B8-4D4B-94E0-A54EF76761F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B548-2899-47F6-9BCB-00100E478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15810"/>
      </p:ext>
    </p:extLst>
  </p:cSld>
  <p:clrMapOvr>
    <a:masterClrMapping/>
  </p:clrMapOvr>
  <p:transition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5941-B762-4740-9A42-171E4734A78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BA3B-4862-4E8E-87DB-719F45630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7473"/>
      </p:ext>
    </p:extLst>
  </p:cSld>
  <p:clrMapOvr>
    <a:masterClrMapping/>
  </p:clrMapOvr>
  <p:transition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5D8AD-6364-453B-A59C-87674EF13F3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1553B-4D57-4048-A37E-908C449CC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31106"/>
      </p:ext>
    </p:extLst>
  </p:cSld>
  <p:clrMapOvr>
    <a:masterClrMapping/>
  </p:clrMapOvr>
  <p:transition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457F8-3B44-438F-970E-7D1BBB762B7C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E35B7-1011-4C08-B30C-DDF37C85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71239"/>
      </p:ext>
    </p:extLst>
  </p:cSld>
  <p:clrMapOvr>
    <a:masterClrMapping/>
  </p:clrMapOvr>
  <p:transition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D3F2-5DF2-415C-A204-4FCA5C53B94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3626-A331-405B-A6C7-939B95143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30573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92A85-7DE3-4A2D-B6CC-761D17E0B74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F58BB-D645-430D-9B38-4E622FAE7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03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C943-FDA2-401B-8956-0508999DF9A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4C326-5D58-4AD3-944C-E16921BCC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14750"/>
      </p:ext>
    </p:extLst>
  </p:cSld>
  <p:clrMapOvr>
    <a:masterClrMapping/>
  </p:clrMapOvr>
  <p:transition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D65D-1947-48E0-AD13-73A97D8F54B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DA2D-586F-4A5B-BBC5-03708F572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12600"/>
      </p:ext>
    </p:extLst>
  </p:cSld>
  <p:clrMapOvr>
    <a:masterClrMapping/>
  </p:clrMapOvr>
  <p:transition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9D32-5510-4941-8177-DB0EA1759AB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BEA1B-7859-4158-93B7-9FCCC9F5A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8171"/>
      </p:ext>
    </p:extLst>
  </p:cSld>
  <p:clrMapOvr>
    <a:masterClrMapping/>
  </p:clrMapOvr>
  <p:transition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9345-FC05-4566-A56D-5CD3688E0FA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4DC0-7CA6-4A97-9724-D09846DAD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8357"/>
      </p:ext>
    </p:extLst>
  </p:cSld>
  <p:clrMapOvr>
    <a:masterClrMapping/>
  </p:clrMapOvr>
  <p:transition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4F875-9D2F-4BB0-B592-5D5C9C0DC32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47E4-C544-4152-A9E8-BDC8861FB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63903"/>
      </p:ext>
    </p:extLst>
  </p:cSld>
  <p:clrMapOvr>
    <a:masterClrMapping/>
  </p:clrMapOvr>
  <p:transition>
    <p:wheel spokes="8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8249-2012-4A06-8E03-D07426258C66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EC9A3-5CF8-472E-9766-1DD0A3E6A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35678"/>
      </p:ext>
    </p:extLst>
  </p:cSld>
  <p:clrMapOvr>
    <a:masterClrMapping/>
  </p:clrMapOvr>
  <p:transition>
    <p:wheel spokes="8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D72C-1605-4E16-8FEE-6820B94FF83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4A5A-5145-4342-B1B7-F820E980A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62536"/>
      </p:ext>
    </p:extLst>
  </p:cSld>
  <p:clrMapOvr>
    <a:masterClrMapping/>
  </p:clrMapOvr>
  <p:transition>
    <p:wheel spokes="8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6BE8-59A5-4A14-BC7C-D36004899076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37D3-E85D-494B-9413-E7F7A9F6E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50655"/>
      </p:ext>
    </p:extLst>
  </p:cSld>
  <p:clrMapOvr>
    <a:masterClrMapping/>
  </p:clrMapOvr>
  <p:transition>
    <p:wheel spokes="8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C680C-8943-4E40-877F-1B69CC820E0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659D4-89F4-4487-AC8C-D29CE7E41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5468"/>
      </p:ext>
    </p:extLst>
  </p:cSld>
  <p:clrMapOvr>
    <a:masterClrMapping/>
  </p:clrMapOvr>
  <p:transition>
    <p:wheel spokes="8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CAF9-689B-482F-AAA1-671C17A0EDA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0AF2-94FF-49EE-A894-6F8F520CF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243633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B61C6-3A08-489E-B6D2-DD58C386A46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CE87C-B218-4E16-B22C-23505A731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69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58B3-860F-41F7-AF4C-01CC664816B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8235C-A3E6-4669-8018-C4828FAB5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518191"/>
      </p:ext>
    </p:extLst>
  </p:cSld>
  <p:clrMapOvr>
    <a:masterClrMapping/>
  </p:clrMapOvr>
  <p:transition>
    <p:wheel spokes="8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5EF60-A784-4CBF-912E-F42FC6236D6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F4B95-D11F-4947-A384-EA113FC27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703974"/>
      </p:ext>
    </p:extLst>
  </p:cSld>
  <p:clrMapOvr>
    <a:masterClrMapping/>
  </p:clrMapOvr>
  <p:transition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B12C1-0B1B-416F-803A-6DCF1827F5E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887F-A5E4-41EE-867C-80B62A196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94060"/>
      </p:ext>
    </p:extLst>
  </p:cSld>
  <p:clrMapOvr>
    <a:masterClrMapping/>
  </p:clrMapOvr>
  <p:transition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3DC8-04E6-44E2-B9CC-459B89655F2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B3A61-3296-4111-9CEA-93DA9B2D8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20006"/>
      </p:ext>
    </p:extLst>
  </p:cSld>
  <p:clrMapOvr>
    <a:masterClrMapping/>
  </p:clrMapOvr>
  <p:transition>
    <p:wheel spokes="8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2C5D-FF1C-47C8-8881-F0BEC692EBB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90F7-A3BA-4DB9-9EBC-126B1357F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68740"/>
      </p:ext>
    </p:extLst>
  </p:cSld>
  <p:clrMapOvr>
    <a:masterClrMapping/>
  </p:clrMapOvr>
  <p:transition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503E-88F3-4576-9E5C-EC04A2D859D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3B787-673E-4314-B399-289BF4554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59177"/>
      </p:ext>
    </p:extLst>
  </p:cSld>
  <p:clrMapOvr>
    <a:masterClrMapping/>
  </p:clrMapOvr>
  <p:transition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C3BD-6346-408D-84C6-1C450DDE145D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CD76-FE23-461B-A25F-8CFA3C849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58493"/>
      </p:ext>
    </p:extLst>
  </p:cSld>
  <p:clrMapOvr>
    <a:masterClrMapping/>
  </p:clrMapOvr>
  <p:transition>
    <p:wheel spokes="8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16EAF-434C-4048-864D-A541112068E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3F900-B466-4366-B7D0-7CD08E919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951921"/>
      </p:ext>
    </p:extLst>
  </p:cSld>
  <p:clrMapOvr>
    <a:masterClrMapping/>
  </p:clrMapOvr>
  <p:transition>
    <p:wheel spokes="8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9C8F-4D8C-4EB1-A968-9C42A91075A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2CAEA-AE69-4A4E-BD82-F779FB2D6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55609"/>
      </p:ext>
    </p:extLst>
  </p:cSld>
  <p:clrMapOvr>
    <a:masterClrMapping/>
  </p:clrMapOvr>
  <p:transition>
    <p:wheel spokes="8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3564-97D4-4C3A-A45A-8C5F77F69D5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C20CD-5865-444C-B336-BB98612DB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52071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3CBB0-11AE-418E-8651-0D98B496007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E094-94FB-4ECE-A067-3E2A67E59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560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E0D7-971C-41EC-BBF6-2E8713FBFCB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A6784-5387-47D4-A0D0-EDAA36892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58876"/>
      </p:ext>
    </p:extLst>
  </p:cSld>
  <p:clrMapOvr>
    <a:masterClrMapping/>
  </p:clrMapOvr>
  <p:transition>
    <p:wheel spokes="8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71B7B-A111-4423-BFA0-592114EE849D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21383-316F-4856-8661-E6092D712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76788"/>
      </p:ext>
    </p:extLst>
  </p:cSld>
  <p:clrMapOvr>
    <a:masterClrMapping/>
  </p:clrMapOvr>
  <p:transition>
    <p:wheel spokes="8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7B547-2657-450C-836F-2B92768E843C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767EF-8764-4CB2-9A2D-F39C542E0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29858"/>
      </p:ext>
    </p:extLst>
  </p:cSld>
  <p:clrMapOvr>
    <a:masterClrMapping/>
  </p:clrMapOvr>
  <p:transition>
    <p:wheel spokes="8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47479-B18C-4D1D-B92F-96973D0CA54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4329A-8F08-4149-A94E-E76156844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85104"/>
      </p:ext>
    </p:extLst>
  </p:cSld>
  <p:clrMapOvr>
    <a:masterClrMapping/>
  </p:clrMapOvr>
  <p:transition>
    <p:wheel spokes="8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1C73-C825-45C6-85B5-4A3750A1606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3CAE-2DC8-428B-B10D-6FFEFCE97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63811"/>
      </p:ext>
    </p:extLst>
  </p:cSld>
  <p:clrMapOvr>
    <a:masterClrMapping/>
  </p:clrMapOvr>
  <p:transition>
    <p:wheel spokes="8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BE57-EA2C-487C-B211-0130F7B1815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2B49-C8DD-4059-A6BA-6903FF5A8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07314"/>
      </p:ext>
    </p:extLst>
  </p:cSld>
  <p:clrMapOvr>
    <a:masterClrMapping/>
  </p:clrMapOvr>
  <p:transition>
    <p:wheel spokes="8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88F7-B5A0-41BA-9DF4-6AF1C9BC91D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AC392-922E-4E3A-8804-D3FE2636F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191541"/>
      </p:ext>
    </p:extLst>
  </p:cSld>
  <p:clrMapOvr>
    <a:masterClrMapping/>
  </p:clrMapOvr>
  <p:transition>
    <p:wheel spokes="8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953EE-2E4B-488D-A860-62FE2FFE92F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B006-8DF5-469C-8F7A-B152E0F93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37001"/>
      </p:ext>
    </p:extLst>
  </p:cSld>
  <p:clrMapOvr>
    <a:masterClrMapping/>
  </p:clrMapOvr>
  <p:transition>
    <p:wheel spokes="8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BE0A-F2F2-4F58-B845-F44B705FD9A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EF78-0DDB-4C55-848B-49AE69093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25736"/>
      </p:ext>
    </p:extLst>
  </p:cSld>
  <p:clrMapOvr>
    <a:masterClrMapping/>
  </p:clrMapOvr>
  <p:transition>
    <p:wheel spokes="8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4D88-93D9-4896-BCE9-D2134ACC9526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A39D-ED3C-4391-AC2C-886882F05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10831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FA84-BEF6-460E-8D7A-4009793953E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4C65-C265-4673-9EC6-27DAEDF16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877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8B49D-6DB7-4D12-B1F5-716E3396E416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0AFCC-362E-4759-BE80-441815F49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68416"/>
      </p:ext>
    </p:extLst>
  </p:cSld>
  <p:clrMapOvr>
    <a:masterClrMapping/>
  </p:clrMapOvr>
  <p:transition>
    <p:wheel spokes="8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D8F6-9A03-41A7-9B9F-133325D5F84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D96E-CA05-4CF4-B871-CC2A1CF28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47920"/>
      </p:ext>
    </p:extLst>
  </p:cSld>
  <p:clrMapOvr>
    <a:masterClrMapping/>
  </p:clrMapOvr>
  <p:transition>
    <p:wheel spokes="8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D181-F601-4B30-933E-338173EDD6C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13BC-051E-4AB4-B57A-445DE03DA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86196"/>
      </p:ext>
    </p:extLst>
  </p:cSld>
  <p:clrMapOvr>
    <a:masterClrMapping/>
  </p:clrMapOvr>
  <p:transition>
    <p:wheel spokes="8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02F3B-881A-4BF6-9964-B94BF0159FDD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3720-FF4C-45A7-B1F1-A14A50059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26502"/>
      </p:ext>
    </p:extLst>
  </p:cSld>
  <p:clrMapOvr>
    <a:masterClrMapping/>
  </p:clrMapOvr>
  <p:transition>
    <p:wheel spokes="8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43A0F-8B91-499B-A270-D52493D7707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93E5-60CB-4C47-8E8C-2CE26CBD4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85248"/>
      </p:ext>
    </p:extLst>
  </p:cSld>
  <p:clrMapOvr>
    <a:masterClrMapping/>
  </p:clrMapOvr>
  <p:transition>
    <p:wheel spokes="8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C288-2C63-4590-A6AD-5B100BD78D5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C308-91FB-437C-B354-492CDA301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03902"/>
      </p:ext>
    </p:extLst>
  </p:cSld>
  <p:clrMapOvr>
    <a:masterClrMapping/>
  </p:clrMapOvr>
  <p:transition>
    <p:wheel spokes="8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FD6D-4C1B-4E1B-BA9C-EB0CC6ADCD8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4AC7F-5AC7-4D55-8EE4-4182FD4CB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86849"/>
      </p:ext>
    </p:extLst>
  </p:cSld>
  <p:clrMapOvr>
    <a:masterClrMapping/>
  </p:clrMapOvr>
  <p:transition>
    <p:wheel spokes="8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0DAA-4C53-42F0-A75F-D52F00052E8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D2336-F96E-47B5-A6B7-4D6F02057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4331"/>
      </p:ext>
    </p:extLst>
  </p:cSld>
  <p:clrMapOvr>
    <a:masterClrMapping/>
  </p:clrMapOvr>
  <p:transition>
    <p:wheel spokes="8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BE6C-E8E2-4B8C-95F0-3292377FB64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A2735-5485-44D8-B531-2EED7621E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79974"/>
      </p:ext>
    </p:extLst>
  </p:cSld>
  <p:clrMapOvr>
    <a:masterClrMapping/>
  </p:clrMapOvr>
  <p:transition>
    <p:wheel spokes="8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9FE8-FAB8-4889-828F-FBD65EDBA47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D596B-9B52-4340-979B-177234227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25186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1BDB-12B1-46AB-8830-939072D20D5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AA33-6DF5-4EA9-B686-DC1C3106C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846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A7E3-271B-414A-A3B0-0839FE641CB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589B-5E20-483F-8232-7E3B69620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82270"/>
      </p:ext>
    </p:extLst>
  </p:cSld>
  <p:clrMapOvr>
    <a:masterClrMapping/>
  </p:clrMapOvr>
  <p:transition>
    <p:wheel spokes="8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4301-ABE2-4971-B155-626E6A97C44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91D7-A2FC-4C15-8C4B-9C3BF90E1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72249"/>
      </p:ext>
    </p:extLst>
  </p:cSld>
  <p:clrMapOvr>
    <a:masterClrMapping/>
  </p:clrMapOvr>
  <p:transition>
    <p:wheel spokes="8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CE468-C23F-4CD3-91C9-DE1EC2D9A89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A1FD-1259-4A99-9346-23F0DE8F2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11074"/>
      </p:ext>
    </p:extLst>
  </p:cSld>
  <p:clrMapOvr>
    <a:masterClrMapping/>
  </p:clrMapOvr>
  <p:transition>
    <p:wheel spokes="8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FBB7-28A9-4BE9-A0B8-32F55803BD2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C16A7-F1EB-49CF-B147-073ECA873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68603"/>
      </p:ext>
    </p:extLst>
  </p:cSld>
  <p:clrMapOvr>
    <a:masterClrMapping/>
  </p:clrMapOvr>
  <p:transition>
    <p:wheel spokes="8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AFFE-DEF2-4E37-A628-0AEDC2FA543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8A29-689E-48E1-82CD-E3B2E40E3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13285"/>
      </p:ext>
    </p:extLst>
  </p:cSld>
  <p:clrMapOvr>
    <a:masterClrMapping/>
  </p:clrMapOvr>
  <p:transition>
    <p:wheel spokes="8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A5078-023C-4CFB-846F-425A78B0C74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6579-BAF8-4D83-8525-10F1D71F8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32633"/>
      </p:ext>
    </p:extLst>
  </p:cSld>
  <p:clrMapOvr>
    <a:masterClrMapping/>
  </p:clrMapOvr>
  <p:transition>
    <p:wheel spokes="8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C5492-E0FA-435D-86CA-6E6E2562688C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1DBB5-F94C-4EEC-922A-549E03A86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16561"/>
      </p:ext>
    </p:extLst>
  </p:cSld>
  <p:clrMapOvr>
    <a:masterClrMapping/>
  </p:clrMapOvr>
  <p:transition>
    <p:wheel spokes="8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D0C7-1F2A-46E2-A7E8-46D8347B151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EBD9-BA18-4343-9772-35BFC81B7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80708"/>
      </p:ext>
    </p:extLst>
  </p:cSld>
  <p:clrMapOvr>
    <a:masterClrMapping/>
  </p:clrMapOvr>
  <p:transition>
    <p:wheel spokes="8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A334-1BBE-46CF-BFCC-B3C9F33437E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28B7-32D4-48D4-9657-3672E24CB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666"/>
      </p:ext>
    </p:extLst>
  </p:cSld>
  <p:clrMapOvr>
    <a:masterClrMapping/>
  </p:clrMapOvr>
  <p:transition>
    <p:wheel spokes="8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19296-775C-472D-BDC2-C81C763BCF7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FC04-3DE1-4ED0-A40C-849181E14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44285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7BD75-B7BD-46B2-9C3B-3658FC68BA8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105DE-BEEC-4B9B-9BF6-0A0BB72B3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68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507D-6098-46F8-808B-BE4F8C5B55F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8F4B-1862-4201-BE64-206506D25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32957"/>
      </p:ext>
    </p:extLst>
  </p:cSld>
  <p:clrMapOvr>
    <a:masterClrMapping/>
  </p:clrMapOvr>
  <p:transition>
    <p:wheel spokes="8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C9CE-54B2-4F14-8309-8E5642AC0ED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8A146-7C05-488B-9FE4-F99E6937C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19863"/>
      </p:ext>
    </p:extLst>
  </p:cSld>
  <p:clrMapOvr>
    <a:masterClrMapping/>
  </p:clrMapOvr>
  <p:transition>
    <p:wheel spokes="8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7919-F355-4DD4-BEDE-A603C3EF659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52E3-620E-495C-8336-0C13BB106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13076"/>
      </p:ext>
    </p:extLst>
  </p:cSld>
  <p:clrMapOvr>
    <a:masterClrMapping/>
  </p:clrMapOvr>
  <p:transition>
    <p:wheel spokes="8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6CB9-852D-4516-B1C5-5E579F5763A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AAE8-84D5-4156-B628-C06BD124A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693326"/>
      </p:ext>
    </p:extLst>
  </p:cSld>
  <p:clrMapOvr>
    <a:masterClrMapping/>
  </p:clrMapOvr>
  <p:transition>
    <p:wheel spokes="8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0E5C-281B-4ABE-9CA3-B6E1B2890C5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B711-AEEE-41ED-8F4E-FD5AE4DBF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90200"/>
      </p:ext>
    </p:extLst>
  </p:cSld>
  <p:clrMapOvr>
    <a:masterClrMapping/>
  </p:clrMapOvr>
  <p:transition>
    <p:wheel spokes="8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8F4F-9EFB-4DA0-909D-2CFC26627C3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FF9E-66AE-4901-A4CD-6DCED58EF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26640"/>
      </p:ext>
    </p:extLst>
  </p:cSld>
  <p:clrMapOvr>
    <a:masterClrMapping/>
  </p:clrMapOvr>
  <p:transition>
    <p:wheel spokes="8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6E5B-FF67-4B5E-84FA-4C818DB4390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4B38-00CF-44CE-9C81-F95B7696E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85073"/>
      </p:ext>
    </p:extLst>
  </p:cSld>
  <p:clrMapOvr>
    <a:masterClrMapping/>
  </p:clrMapOvr>
  <p:transition>
    <p:wheel spokes="8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7630C-44E8-4014-B148-91BCF78DE27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2FD65-85DB-4BB5-AD22-1487F0AEB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62510"/>
      </p:ext>
    </p:extLst>
  </p:cSld>
  <p:clrMapOvr>
    <a:masterClrMapping/>
  </p:clrMapOvr>
  <p:transition>
    <p:wheel spokes="8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8954-E520-4F56-BF05-02E0A26EE1BC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BB6E5-261B-4F06-B5B8-D0A0C941B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92251"/>
      </p:ext>
    </p:extLst>
  </p:cSld>
  <p:clrMapOvr>
    <a:masterClrMapping/>
  </p:clrMapOvr>
  <p:transition>
    <p:wheel spokes="8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3059-C593-446F-8D04-D1D3805616A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2AC0F-8E95-4240-8FE9-EFE48260D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624334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51372-F1EA-4804-BEAA-A08B7701791C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2C27D-AC42-4897-BE07-CB2CE0AB5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495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DA91-42DB-460A-A296-9E0EB1E2650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85547-46C2-4C32-A0C4-7D50360B1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09101"/>
      </p:ext>
    </p:extLst>
  </p:cSld>
  <p:clrMapOvr>
    <a:masterClrMapping/>
  </p:clrMapOvr>
  <p:transition>
    <p:wheel spokes="8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8B0E-BAE3-4194-8A29-98E60429194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C821-8773-4D85-AAE6-93740711A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782571"/>
      </p:ext>
    </p:extLst>
  </p:cSld>
  <p:clrMapOvr>
    <a:masterClrMapping/>
  </p:clrMapOvr>
  <p:transition>
    <p:wheel spokes="8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7DBFB-829E-427F-B2B6-75D39288E81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6314B-CEAE-4051-B834-F1691F472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9303"/>
      </p:ext>
    </p:extLst>
  </p:cSld>
  <p:clrMapOvr>
    <a:masterClrMapping/>
  </p:clrMapOvr>
  <p:transition>
    <p:wheel spokes="8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3DB59-9F45-4B85-B536-89F19091F83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53795-0435-49DC-A948-C47D3E384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18097"/>
      </p:ext>
    </p:extLst>
  </p:cSld>
  <p:clrMapOvr>
    <a:masterClrMapping/>
  </p:clrMapOvr>
  <p:transition>
    <p:wheel spokes="8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26DF5-4BBB-4A43-9430-C954CC0E461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D588-958F-4C9E-83D0-72E250372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46991"/>
      </p:ext>
    </p:extLst>
  </p:cSld>
  <p:clrMapOvr>
    <a:masterClrMapping/>
  </p:clrMapOvr>
  <p:transition>
    <p:wheel spokes="8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8A324-2B5B-414A-97A8-87FD01DBFAD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AB070-21C0-4BB9-8D24-9FF5333E8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85668"/>
      </p:ext>
    </p:extLst>
  </p:cSld>
  <p:clrMapOvr>
    <a:masterClrMapping/>
  </p:clrMapOvr>
  <p:transition>
    <p:wheel spokes="8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6858-EB41-4367-AF82-449D62D1D71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A5BC-557B-4ABC-903A-4C11C622C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90727"/>
      </p:ext>
    </p:extLst>
  </p:cSld>
  <p:clrMapOvr>
    <a:masterClrMapping/>
  </p:clrMapOvr>
  <p:transition>
    <p:wheel spokes="8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6935-4BBA-4047-BF6A-C7410FE4E166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8DFA-989E-43A8-A540-97982BD67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67178"/>
      </p:ext>
    </p:extLst>
  </p:cSld>
  <p:clrMapOvr>
    <a:masterClrMapping/>
  </p:clrMapOvr>
  <p:transition>
    <p:wheel spokes="8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C498-D38E-4AFE-B725-1E174CED886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C3976-D219-4F3A-BA0B-530FE8550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38477"/>
      </p:ext>
    </p:extLst>
  </p:cSld>
  <p:clrMapOvr>
    <a:masterClrMapping/>
  </p:clrMapOvr>
  <p:transition>
    <p:wheel spokes="8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21A73-A75A-47E1-A310-AB900010C7E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FD8D-6C07-4961-B78C-FA2DB1403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58827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A8A8CE-D437-4C06-800E-5F7016DEC57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B5C0FC-5298-42A9-BB1A-CCF4D21E2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9323C0-9900-47BA-8A88-BA9B757246D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CF38E8-2C32-4E41-ABE1-50923230A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73CE71-CDE1-4011-BCAF-04F04A29DAB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F769DF-2F98-4DF6-B8FB-296FF758A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D4ABD6-6F83-4FA6-9043-FD9B3DCCD8A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F601F2-DB9C-4CFF-AA2E-AE705238E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22E4F1-6E60-4CF7-BA2B-BB4A676ED96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410FFA-0A12-4A2E-A860-F8437FBB1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0EFB1D-CFD1-4FA0-90B1-0B4BCAE1AFC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6F7F43-0941-45B3-A07D-CE34F76D4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85D5F8-C1E0-44F2-B9CE-30B5F762979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D316EC-B022-43B2-BE44-474809EA8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DD0AD6-BD90-4CCF-BAA0-D51E7C25B60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8B61CD-1503-4D12-ACC0-BC8203837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8E19C7-4209-4B90-80A1-11238DAAC94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9291DB-100D-43FC-9FFB-D39596D93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F11600-33AA-499D-97DF-F86D62F138A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477D5-1558-4C0D-AADE-8C836CFED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2811B-E1BD-4D72-88F0-2D7FF2098DE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E207F8-9D47-413C-A6EB-6EFC4ECB3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736470-82B7-469F-B475-1CED43D6B12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0C45D2-11D5-4A5D-99CB-F68749B85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809273-8FF6-4CF2-96F0-A6386148CA4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8AFE01-620B-4EA5-8432-3660A1824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E13E38-21B6-4F20-AC2F-033963D49B9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4FE2E-D56A-4CFE-A584-278514090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86F364-D8E7-4CE0-8D7F-64ACD94DA44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8FEEB2-B255-42E7-95AD-0919FF569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939FD1-0994-42B4-8DD1-298A046AAB0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29B693-F4FA-4E5C-AAEC-63005638D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563332-D48A-491B-8892-410F72BC232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E99EEE-F431-4B74-80E5-93431E84F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9CEDCF-A459-4AD6-BF0D-1A4704ABD3AC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3BFE88-BE42-4F99-8FE6-0BDC978E3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B0309C-CD06-4BCA-81C8-9B967C4C4DC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DCBDB0-954E-4D48-B795-2F525E1DA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D6ADD5-888B-4BDB-A3BC-58F30D15ED3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F19629-565C-4803-8254-D5AEA5835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14000">
              <a:srgbClr val="B7DEE8"/>
            </a:gs>
            <a:gs pos="34000">
              <a:srgbClr val="DBEEF4"/>
            </a:gs>
            <a:gs pos="57001">
              <a:srgbClr val="DBEEF4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E605E3-6F11-4A15-BA8F-13C777BCDE7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FFA9DB-F160-4AA6-B58D-781029927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7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user/latypowa77/file/190211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6991" y="1052736"/>
            <a:ext cx="8307384" cy="3318219"/>
          </a:xfrm>
          <a:extLst/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 Равенства, выложенные из спичек</a:t>
            </a:r>
            <a:endParaRPr lang="ru-RU" sz="7200" b="1" spc="50" dirty="0">
              <a:ln w="11430">
                <a:solidFill>
                  <a:srgbClr val="FF3300"/>
                </a:solidFill>
              </a:ln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6" name="Picture 31" descr="anim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52963"/>
            <a:ext cx="1960563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65125" y="5013325"/>
            <a:ext cx="3671888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81000" indent="-381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19200" indent="-3048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38300" indent="-2667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667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6600"/>
                </a:solidFill>
                <a:latin typeface="Times New Roman" pitchFamily="18" charset="0"/>
              </a:rPr>
              <a:t>Логинова Н.В.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6600"/>
                </a:solidFill>
                <a:latin typeface="Times New Roman" pitchFamily="18" charset="0"/>
              </a:rPr>
              <a:t>учитель математики</a:t>
            </a: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</a:rPr>
              <a:t>МБОУ «СОШ № 16»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</a:rPr>
              <a:t>г. Ижевска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10325" y="174625"/>
            <a:ext cx="25209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6E3A393-A18E-4574-BFAF-5037A0CEDEF0}" type="datetime1">
              <a:rPr lang="ru-RU" altLang="ru-RU" sz="3600" b="1" kern="0">
                <a:solidFill>
                  <a:srgbClr val="005490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en-US" altLang="ru-RU" sz="3600" b="1" kern="0" dirty="0">
              <a:solidFill>
                <a:srgbClr val="005490"/>
              </a:solidFill>
              <a:latin typeface="+mn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Century Schoolbook" pitchFamily="18" charset="0"/>
              </a:rPr>
              <a:t>9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0"/>
            <a:ext cx="78581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entury Schoolbook" pitchFamily="18" charset="0"/>
              </a:rPr>
              <a:t>Из спичек сложено неверное равенство. Переложите одну спичку так, чтобы получилось верное равенство.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 rot="-2771261">
            <a:off x="1014413" y="1657350"/>
            <a:ext cx="762000" cy="762000"/>
            <a:chOff x="2400" y="1584"/>
            <a:chExt cx="816" cy="813"/>
          </a:xfrm>
        </p:grpSpPr>
        <p:sp>
          <p:nvSpPr>
            <p:cNvPr id="3190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90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 rot="-8060845">
            <a:off x="514350" y="2157413"/>
            <a:ext cx="762000" cy="762000"/>
            <a:chOff x="2400" y="1584"/>
            <a:chExt cx="816" cy="813"/>
          </a:xfrm>
        </p:grpSpPr>
        <p:sp>
          <p:nvSpPr>
            <p:cNvPr id="3190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90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 rot="-2718398">
            <a:off x="1657350" y="2157413"/>
            <a:ext cx="762000" cy="762000"/>
            <a:chOff x="2400" y="1584"/>
            <a:chExt cx="816" cy="813"/>
          </a:xfrm>
        </p:grpSpPr>
        <p:sp>
          <p:nvSpPr>
            <p:cNvPr id="3189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90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 rot="-2774669">
            <a:off x="1014413" y="2657475"/>
            <a:ext cx="762000" cy="762000"/>
            <a:chOff x="2400" y="1584"/>
            <a:chExt cx="816" cy="813"/>
          </a:xfrm>
        </p:grpSpPr>
        <p:sp>
          <p:nvSpPr>
            <p:cNvPr id="3189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9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 rot="-2586310">
            <a:off x="2443163" y="1657350"/>
            <a:ext cx="762000" cy="762000"/>
            <a:chOff x="2400" y="1584"/>
            <a:chExt cx="816" cy="813"/>
          </a:xfrm>
        </p:grpSpPr>
        <p:sp>
          <p:nvSpPr>
            <p:cNvPr id="3189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9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1"/>
          <p:cNvGrpSpPr>
            <a:grpSpLocks/>
          </p:cNvGrpSpPr>
          <p:nvPr/>
        </p:nvGrpSpPr>
        <p:grpSpPr bwMode="auto">
          <a:xfrm rot="2555207">
            <a:off x="1724025" y="2217738"/>
            <a:ext cx="714375" cy="730250"/>
            <a:chOff x="2479" y="1584"/>
            <a:chExt cx="765" cy="780"/>
          </a:xfrm>
        </p:grpSpPr>
        <p:sp>
          <p:nvSpPr>
            <p:cNvPr id="31893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9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 rot="-8084991">
            <a:off x="2943225" y="2228850"/>
            <a:ext cx="762000" cy="762000"/>
            <a:chOff x="2400" y="1584"/>
            <a:chExt cx="816" cy="813"/>
          </a:xfrm>
        </p:grpSpPr>
        <p:sp>
          <p:nvSpPr>
            <p:cNvPr id="3189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9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11"/>
          <p:cNvGrpSpPr>
            <a:grpSpLocks/>
          </p:cNvGrpSpPr>
          <p:nvPr/>
        </p:nvGrpSpPr>
        <p:grpSpPr bwMode="auto">
          <a:xfrm rot="-2776551">
            <a:off x="4943475" y="1585913"/>
            <a:ext cx="762000" cy="762000"/>
            <a:chOff x="2400" y="1584"/>
            <a:chExt cx="816" cy="813"/>
          </a:xfrm>
        </p:grpSpPr>
        <p:sp>
          <p:nvSpPr>
            <p:cNvPr id="3188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9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11"/>
          <p:cNvGrpSpPr>
            <a:grpSpLocks/>
          </p:cNvGrpSpPr>
          <p:nvPr/>
        </p:nvGrpSpPr>
        <p:grpSpPr bwMode="auto">
          <a:xfrm rot="-8110354">
            <a:off x="4300538" y="1943100"/>
            <a:ext cx="762000" cy="762000"/>
            <a:chOff x="2400" y="1584"/>
            <a:chExt cx="816" cy="813"/>
          </a:xfrm>
        </p:grpSpPr>
        <p:sp>
          <p:nvSpPr>
            <p:cNvPr id="3188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8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11"/>
          <p:cNvGrpSpPr>
            <a:grpSpLocks/>
          </p:cNvGrpSpPr>
          <p:nvPr/>
        </p:nvGrpSpPr>
        <p:grpSpPr bwMode="auto">
          <a:xfrm rot="-2700820">
            <a:off x="3443288" y="1657350"/>
            <a:ext cx="762000" cy="762000"/>
            <a:chOff x="2400" y="1584"/>
            <a:chExt cx="816" cy="813"/>
          </a:xfrm>
        </p:grpSpPr>
        <p:sp>
          <p:nvSpPr>
            <p:cNvPr id="3188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8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 rot="-2752485">
            <a:off x="3443288" y="2728913"/>
            <a:ext cx="762000" cy="762000"/>
            <a:chOff x="2400" y="1584"/>
            <a:chExt cx="816" cy="813"/>
          </a:xfrm>
        </p:grpSpPr>
        <p:sp>
          <p:nvSpPr>
            <p:cNvPr id="3188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8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11"/>
          <p:cNvGrpSpPr>
            <a:grpSpLocks/>
          </p:cNvGrpSpPr>
          <p:nvPr/>
        </p:nvGrpSpPr>
        <p:grpSpPr bwMode="auto">
          <a:xfrm rot="-8108601">
            <a:off x="5443538" y="1085850"/>
            <a:ext cx="762000" cy="762000"/>
            <a:chOff x="2400" y="1584"/>
            <a:chExt cx="816" cy="813"/>
          </a:xfrm>
        </p:grpSpPr>
        <p:sp>
          <p:nvSpPr>
            <p:cNvPr id="3188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8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11"/>
          <p:cNvGrpSpPr>
            <a:grpSpLocks/>
          </p:cNvGrpSpPr>
          <p:nvPr/>
        </p:nvGrpSpPr>
        <p:grpSpPr bwMode="auto">
          <a:xfrm rot="-2883812">
            <a:off x="6729413" y="2014538"/>
            <a:ext cx="762000" cy="762000"/>
            <a:chOff x="2400" y="1584"/>
            <a:chExt cx="816" cy="813"/>
          </a:xfrm>
        </p:grpSpPr>
        <p:sp>
          <p:nvSpPr>
            <p:cNvPr id="3187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8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Group 11"/>
          <p:cNvGrpSpPr>
            <a:grpSpLocks/>
          </p:cNvGrpSpPr>
          <p:nvPr/>
        </p:nvGrpSpPr>
        <p:grpSpPr bwMode="auto">
          <a:xfrm rot="-2771261">
            <a:off x="14288" y="1657350"/>
            <a:ext cx="762000" cy="762000"/>
            <a:chOff x="2400" y="1584"/>
            <a:chExt cx="816" cy="813"/>
          </a:xfrm>
        </p:grpSpPr>
        <p:sp>
          <p:nvSpPr>
            <p:cNvPr id="3187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7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6" name="Group 11"/>
          <p:cNvGrpSpPr>
            <a:grpSpLocks/>
          </p:cNvGrpSpPr>
          <p:nvPr/>
        </p:nvGrpSpPr>
        <p:grpSpPr bwMode="auto">
          <a:xfrm rot="-8110354">
            <a:off x="4300538" y="2228850"/>
            <a:ext cx="762000" cy="762000"/>
            <a:chOff x="2400" y="1584"/>
            <a:chExt cx="816" cy="813"/>
          </a:xfrm>
        </p:grpSpPr>
        <p:sp>
          <p:nvSpPr>
            <p:cNvPr id="3187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7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oup 11"/>
          <p:cNvGrpSpPr>
            <a:grpSpLocks/>
          </p:cNvGrpSpPr>
          <p:nvPr/>
        </p:nvGrpSpPr>
        <p:grpSpPr bwMode="auto">
          <a:xfrm rot="-2883812">
            <a:off x="8372475" y="1585913"/>
            <a:ext cx="762000" cy="762000"/>
            <a:chOff x="2400" y="1584"/>
            <a:chExt cx="816" cy="813"/>
          </a:xfrm>
        </p:grpSpPr>
        <p:sp>
          <p:nvSpPr>
            <p:cNvPr id="3187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7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Group 11"/>
          <p:cNvGrpSpPr>
            <a:grpSpLocks/>
          </p:cNvGrpSpPr>
          <p:nvPr/>
        </p:nvGrpSpPr>
        <p:grpSpPr bwMode="auto">
          <a:xfrm rot="-8209963">
            <a:off x="7872413" y="1085850"/>
            <a:ext cx="762000" cy="762000"/>
            <a:chOff x="2400" y="1584"/>
            <a:chExt cx="816" cy="813"/>
          </a:xfrm>
        </p:grpSpPr>
        <p:sp>
          <p:nvSpPr>
            <p:cNvPr id="3187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7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5" name="Group 11"/>
          <p:cNvGrpSpPr>
            <a:grpSpLocks/>
          </p:cNvGrpSpPr>
          <p:nvPr/>
        </p:nvGrpSpPr>
        <p:grpSpPr bwMode="auto">
          <a:xfrm rot="-8081760">
            <a:off x="6729413" y="2085975"/>
            <a:ext cx="762000" cy="762000"/>
            <a:chOff x="2400" y="1584"/>
            <a:chExt cx="816" cy="813"/>
          </a:xfrm>
        </p:grpSpPr>
        <p:sp>
          <p:nvSpPr>
            <p:cNvPr id="3186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7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Group 11"/>
          <p:cNvGrpSpPr>
            <a:grpSpLocks/>
          </p:cNvGrpSpPr>
          <p:nvPr/>
        </p:nvGrpSpPr>
        <p:grpSpPr bwMode="auto">
          <a:xfrm rot="-8080453">
            <a:off x="5586413" y="3086100"/>
            <a:ext cx="762000" cy="762000"/>
            <a:chOff x="2400" y="1584"/>
            <a:chExt cx="816" cy="813"/>
          </a:xfrm>
        </p:grpSpPr>
        <p:sp>
          <p:nvSpPr>
            <p:cNvPr id="3186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6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11"/>
          <p:cNvGrpSpPr>
            <a:grpSpLocks/>
          </p:cNvGrpSpPr>
          <p:nvPr/>
        </p:nvGrpSpPr>
        <p:grpSpPr bwMode="auto">
          <a:xfrm rot="-2883812">
            <a:off x="6086475" y="2586038"/>
            <a:ext cx="762000" cy="762000"/>
            <a:chOff x="2400" y="1584"/>
            <a:chExt cx="816" cy="813"/>
          </a:xfrm>
        </p:grpSpPr>
        <p:sp>
          <p:nvSpPr>
            <p:cNvPr id="3186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6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4" name="Group 11"/>
          <p:cNvGrpSpPr>
            <a:grpSpLocks/>
          </p:cNvGrpSpPr>
          <p:nvPr/>
        </p:nvGrpSpPr>
        <p:grpSpPr bwMode="auto">
          <a:xfrm rot="-8170933">
            <a:off x="5514975" y="2085975"/>
            <a:ext cx="762000" cy="762000"/>
            <a:chOff x="2400" y="1584"/>
            <a:chExt cx="816" cy="813"/>
          </a:xfrm>
        </p:grpSpPr>
        <p:sp>
          <p:nvSpPr>
            <p:cNvPr id="3186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6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7" name="Group 11"/>
          <p:cNvGrpSpPr>
            <a:grpSpLocks/>
          </p:cNvGrpSpPr>
          <p:nvPr/>
        </p:nvGrpSpPr>
        <p:grpSpPr bwMode="auto">
          <a:xfrm rot="-2883812">
            <a:off x="6015038" y="1585913"/>
            <a:ext cx="762000" cy="762000"/>
            <a:chOff x="2400" y="1584"/>
            <a:chExt cx="816" cy="813"/>
          </a:xfrm>
        </p:grpSpPr>
        <p:sp>
          <p:nvSpPr>
            <p:cNvPr id="3186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6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0" name="Group 11"/>
          <p:cNvGrpSpPr>
            <a:grpSpLocks/>
          </p:cNvGrpSpPr>
          <p:nvPr/>
        </p:nvGrpSpPr>
        <p:grpSpPr bwMode="auto">
          <a:xfrm rot="-8209963">
            <a:off x="7872413" y="2085975"/>
            <a:ext cx="762000" cy="762000"/>
            <a:chOff x="2400" y="1584"/>
            <a:chExt cx="816" cy="813"/>
          </a:xfrm>
        </p:grpSpPr>
        <p:sp>
          <p:nvSpPr>
            <p:cNvPr id="3185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6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3" name="Group 11"/>
          <p:cNvGrpSpPr>
            <a:grpSpLocks/>
          </p:cNvGrpSpPr>
          <p:nvPr/>
        </p:nvGrpSpPr>
        <p:grpSpPr bwMode="auto">
          <a:xfrm rot="-8209963">
            <a:off x="7943850" y="3086100"/>
            <a:ext cx="762000" cy="762000"/>
            <a:chOff x="2400" y="1584"/>
            <a:chExt cx="816" cy="813"/>
          </a:xfrm>
        </p:grpSpPr>
        <p:sp>
          <p:nvSpPr>
            <p:cNvPr id="3185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5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" name="Group 11"/>
          <p:cNvGrpSpPr>
            <a:grpSpLocks/>
          </p:cNvGrpSpPr>
          <p:nvPr/>
        </p:nvGrpSpPr>
        <p:grpSpPr bwMode="auto">
          <a:xfrm rot="-2838075">
            <a:off x="7443788" y="2586038"/>
            <a:ext cx="762000" cy="762000"/>
            <a:chOff x="2400" y="1584"/>
            <a:chExt cx="816" cy="813"/>
          </a:xfrm>
        </p:grpSpPr>
        <p:sp>
          <p:nvSpPr>
            <p:cNvPr id="3185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5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0" y="3357563"/>
            <a:ext cx="35004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990000"/>
                </a:solidFill>
                <a:latin typeface="Century Schoolbook" pitchFamily="18" charset="0"/>
              </a:rPr>
              <a:t>Ответ: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137" name="Group 11"/>
          <p:cNvGrpSpPr>
            <a:grpSpLocks/>
          </p:cNvGrpSpPr>
          <p:nvPr/>
        </p:nvGrpSpPr>
        <p:grpSpPr bwMode="auto">
          <a:xfrm rot="-2771261">
            <a:off x="1085850" y="4371975"/>
            <a:ext cx="762000" cy="762000"/>
            <a:chOff x="2400" y="1584"/>
            <a:chExt cx="816" cy="813"/>
          </a:xfrm>
        </p:grpSpPr>
        <p:sp>
          <p:nvSpPr>
            <p:cNvPr id="3185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5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40" name="Group 11"/>
          <p:cNvGrpSpPr>
            <a:grpSpLocks/>
          </p:cNvGrpSpPr>
          <p:nvPr/>
        </p:nvGrpSpPr>
        <p:grpSpPr bwMode="auto">
          <a:xfrm rot="-8060845">
            <a:off x="585788" y="4872038"/>
            <a:ext cx="762000" cy="762000"/>
            <a:chOff x="2400" y="1584"/>
            <a:chExt cx="816" cy="813"/>
          </a:xfrm>
        </p:grpSpPr>
        <p:sp>
          <p:nvSpPr>
            <p:cNvPr id="3185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5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43" name="Group 11"/>
          <p:cNvGrpSpPr>
            <a:grpSpLocks/>
          </p:cNvGrpSpPr>
          <p:nvPr/>
        </p:nvGrpSpPr>
        <p:grpSpPr bwMode="auto">
          <a:xfrm rot="-2718398">
            <a:off x="1728788" y="4872038"/>
            <a:ext cx="762000" cy="762000"/>
            <a:chOff x="2400" y="1584"/>
            <a:chExt cx="816" cy="813"/>
          </a:xfrm>
        </p:grpSpPr>
        <p:sp>
          <p:nvSpPr>
            <p:cNvPr id="3184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5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46" name="Group 11"/>
          <p:cNvGrpSpPr>
            <a:grpSpLocks/>
          </p:cNvGrpSpPr>
          <p:nvPr/>
        </p:nvGrpSpPr>
        <p:grpSpPr bwMode="auto">
          <a:xfrm rot="-2774669">
            <a:off x="1085850" y="5372100"/>
            <a:ext cx="762000" cy="762000"/>
            <a:chOff x="2400" y="1584"/>
            <a:chExt cx="816" cy="813"/>
          </a:xfrm>
        </p:grpSpPr>
        <p:sp>
          <p:nvSpPr>
            <p:cNvPr id="3184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4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49" name="Group 11"/>
          <p:cNvGrpSpPr>
            <a:grpSpLocks/>
          </p:cNvGrpSpPr>
          <p:nvPr/>
        </p:nvGrpSpPr>
        <p:grpSpPr bwMode="auto">
          <a:xfrm rot="-2586310">
            <a:off x="2514600" y="4371975"/>
            <a:ext cx="762000" cy="762000"/>
            <a:chOff x="2400" y="1584"/>
            <a:chExt cx="816" cy="813"/>
          </a:xfrm>
        </p:grpSpPr>
        <p:sp>
          <p:nvSpPr>
            <p:cNvPr id="3184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4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52" name="Group 11"/>
          <p:cNvGrpSpPr>
            <a:grpSpLocks/>
          </p:cNvGrpSpPr>
          <p:nvPr/>
        </p:nvGrpSpPr>
        <p:grpSpPr bwMode="auto">
          <a:xfrm rot="2555207">
            <a:off x="1795463" y="4932363"/>
            <a:ext cx="714375" cy="730250"/>
            <a:chOff x="2479" y="1584"/>
            <a:chExt cx="765" cy="780"/>
          </a:xfrm>
        </p:grpSpPr>
        <p:sp>
          <p:nvSpPr>
            <p:cNvPr id="31843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4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55" name="Group 11"/>
          <p:cNvGrpSpPr>
            <a:grpSpLocks/>
          </p:cNvGrpSpPr>
          <p:nvPr/>
        </p:nvGrpSpPr>
        <p:grpSpPr bwMode="auto">
          <a:xfrm rot="-8084991">
            <a:off x="3014663" y="4943475"/>
            <a:ext cx="762000" cy="762000"/>
            <a:chOff x="2400" y="1584"/>
            <a:chExt cx="816" cy="813"/>
          </a:xfrm>
        </p:grpSpPr>
        <p:sp>
          <p:nvSpPr>
            <p:cNvPr id="3184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4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58" name="Group 11"/>
          <p:cNvGrpSpPr>
            <a:grpSpLocks/>
          </p:cNvGrpSpPr>
          <p:nvPr/>
        </p:nvGrpSpPr>
        <p:grpSpPr bwMode="auto">
          <a:xfrm rot="-2776551">
            <a:off x="5086350" y="4300538"/>
            <a:ext cx="762000" cy="762000"/>
            <a:chOff x="2400" y="1584"/>
            <a:chExt cx="816" cy="813"/>
          </a:xfrm>
        </p:grpSpPr>
        <p:sp>
          <p:nvSpPr>
            <p:cNvPr id="3183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4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1" name="Group 11"/>
          <p:cNvGrpSpPr>
            <a:grpSpLocks/>
          </p:cNvGrpSpPr>
          <p:nvPr/>
        </p:nvGrpSpPr>
        <p:grpSpPr bwMode="auto">
          <a:xfrm rot="-8110354">
            <a:off x="4371975" y="4657725"/>
            <a:ext cx="762000" cy="762000"/>
            <a:chOff x="2400" y="1584"/>
            <a:chExt cx="816" cy="813"/>
          </a:xfrm>
        </p:grpSpPr>
        <p:sp>
          <p:nvSpPr>
            <p:cNvPr id="3183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3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4" name="Group 11"/>
          <p:cNvGrpSpPr>
            <a:grpSpLocks/>
          </p:cNvGrpSpPr>
          <p:nvPr/>
        </p:nvGrpSpPr>
        <p:grpSpPr bwMode="auto">
          <a:xfrm rot="-2700820">
            <a:off x="3514725" y="4371975"/>
            <a:ext cx="762000" cy="762000"/>
            <a:chOff x="2400" y="1584"/>
            <a:chExt cx="816" cy="813"/>
          </a:xfrm>
        </p:grpSpPr>
        <p:sp>
          <p:nvSpPr>
            <p:cNvPr id="3183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3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7" name="Group 11"/>
          <p:cNvGrpSpPr>
            <a:grpSpLocks/>
          </p:cNvGrpSpPr>
          <p:nvPr/>
        </p:nvGrpSpPr>
        <p:grpSpPr bwMode="auto">
          <a:xfrm rot="-2752485">
            <a:off x="3514725" y="5443538"/>
            <a:ext cx="762000" cy="762000"/>
            <a:chOff x="2400" y="1584"/>
            <a:chExt cx="816" cy="813"/>
          </a:xfrm>
        </p:grpSpPr>
        <p:sp>
          <p:nvSpPr>
            <p:cNvPr id="3183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3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70" name="Group 11"/>
          <p:cNvGrpSpPr>
            <a:grpSpLocks/>
          </p:cNvGrpSpPr>
          <p:nvPr/>
        </p:nvGrpSpPr>
        <p:grpSpPr bwMode="auto">
          <a:xfrm rot="-2883812">
            <a:off x="6800850" y="4729163"/>
            <a:ext cx="762000" cy="762000"/>
            <a:chOff x="2400" y="1584"/>
            <a:chExt cx="816" cy="813"/>
          </a:xfrm>
        </p:grpSpPr>
        <p:sp>
          <p:nvSpPr>
            <p:cNvPr id="3183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3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73" name="Group 11"/>
          <p:cNvGrpSpPr>
            <a:grpSpLocks/>
          </p:cNvGrpSpPr>
          <p:nvPr/>
        </p:nvGrpSpPr>
        <p:grpSpPr bwMode="auto">
          <a:xfrm rot="-8110354">
            <a:off x="4371975" y="4943475"/>
            <a:ext cx="762000" cy="762000"/>
            <a:chOff x="2400" y="1584"/>
            <a:chExt cx="816" cy="813"/>
          </a:xfrm>
        </p:grpSpPr>
        <p:sp>
          <p:nvSpPr>
            <p:cNvPr id="3182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3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76" name="Group 11"/>
          <p:cNvGrpSpPr>
            <a:grpSpLocks/>
          </p:cNvGrpSpPr>
          <p:nvPr/>
        </p:nvGrpSpPr>
        <p:grpSpPr bwMode="auto">
          <a:xfrm rot="-8081760">
            <a:off x="6800850" y="4800600"/>
            <a:ext cx="762000" cy="762000"/>
            <a:chOff x="2400" y="1584"/>
            <a:chExt cx="816" cy="813"/>
          </a:xfrm>
        </p:grpSpPr>
        <p:sp>
          <p:nvSpPr>
            <p:cNvPr id="3182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2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79" name="Group 11"/>
          <p:cNvGrpSpPr>
            <a:grpSpLocks/>
          </p:cNvGrpSpPr>
          <p:nvPr/>
        </p:nvGrpSpPr>
        <p:grpSpPr bwMode="auto">
          <a:xfrm rot="-2883812">
            <a:off x="6157913" y="5300663"/>
            <a:ext cx="762000" cy="762000"/>
            <a:chOff x="2400" y="1584"/>
            <a:chExt cx="816" cy="813"/>
          </a:xfrm>
        </p:grpSpPr>
        <p:sp>
          <p:nvSpPr>
            <p:cNvPr id="3182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2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82" name="Group 11"/>
          <p:cNvGrpSpPr>
            <a:grpSpLocks/>
          </p:cNvGrpSpPr>
          <p:nvPr/>
        </p:nvGrpSpPr>
        <p:grpSpPr bwMode="auto">
          <a:xfrm rot="-8170933">
            <a:off x="5586413" y="4800600"/>
            <a:ext cx="762000" cy="762000"/>
            <a:chOff x="2400" y="1584"/>
            <a:chExt cx="816" cy="813"/>
          </a:xfrm>
        </p:grpSpPr>
        <p:sp>
          <p:nvSpPr>
            <p:cNvPr id="3182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2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85" name="Group 11"/>
          <p:cNvGrpSpPr>
            <a:grpSpLocks/>
          </p:cNvGrpSpPr>
          <p:nvPr/>
        </p:nvGrpSpPr>
        <p:grpSpPr bwMode="auto">
          <a:xfrm rot="-2883812">
            <a:off x="6086475" y="4300538"/>
            <a:ext cx="762000" cy="762000"/>
            <a:chOff x="2400" y="1584"/>
            <a:chExt cx="816" cy="813"/>
          </a:xfrm>
        </p:grpSpPr>
        <p:sp>
          <p:nvSpPr>
            <p:cNvPr id="3182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2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88" name="Group 11"/>
          <p:cNvGrpSpPr>
            <a:grpSpLocks/>
          </p:cNvGrpSpPr>
          <p:nvPr/>
        </p:nvGrpSpPr>
        <p:grpSpPr bwMode="auto">
          <a:xfrm rot="-8209963">
            <a:off x="7943850" y="4800600"/>
            <a:ext cx="762000" cy="762000"/>
            <a:chOff x="2400" y="1584"/>
            <a:chExt cx="816" cy="813"/>
          </a:xfrm>
        </p:grpSpPr>
        <p:sp>
          <p:nvSpPr>
            <p:cNvPr id="3181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2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91" name="Group 11"/>
          <p:cNvGrpSpPr>
            <a:grpSpLocks/>
          </p:cNvGrpSpPr>
          <p:nvPr/>
        </p:nvGrpSpPr>
        <p:grpSpPr bwMode="auto">
          <a:xfrm rot="-2838075">
            <a:off x="7515225" y="5300663"/>
            <a:ext cx="762000" cy="762000"/>
            <a:chOff x="2400" y="1584"/>
            <a:chExt cx="816" cy="813"/>
          </a:xfrm>
        </p:grpSpPr>
        <p:sp>
          <p:nvSpPr>
            <p:cNvPr id="3181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1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97" name="Group 11"/>
          <p:cNvGrpSpPr>
            <a:grpSpLocks/>
          </p:cNvGrpSpPr>
          <p:nvPr/>
        </p:nvGrpSpPr>
        <p:grpSpPr bwMode="auto">
          <a:xfrm rot="-8084991">
            <a:off x="5586413" y="3800475"/>
            <a:ext cx="762000" cy="762000"/>
            <a:chOff x="2400" y="1584"/>
            <a:chExt cx="816" cy="813"/>
          </a:xfrm>
        </p:grpSpPr>
        <p:sp>
          <p:nvSpPr>
            <p:cNvPr id="3181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1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00" name="Group 11"/>
          <p:cNvGrpSpPr>
            <a:grpSpLocks/>
          </p:cNvGrpSpPr>
          <p:nvPr/>
        </p:nvGrpSpPr>
        <p:grpSpPr bwMode="auto">
          <a:xfrm rot="-8084991">
            <a:off x="5657850" y="5800725"/>
            <a:ext cx="762000" cy="762000"/>
            <a:chOff x="2400" y="1584"/>
            <a:chExt cx="816" cy="813"/>
          </a:xfrm>
        </p:grpSpPr>
        <p:sp>
          <p:nvSpPr>
            <p:cNvPr id="3181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1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03" name="Group 11"/>
          <p:cNvGrpSpPr>
            <a:grpSpLocks/>
          </p:cNvGrpSpPr>
          <p:nvPr/>
        </p:nvGrpSpPr>
        <p:grpSpPr bwMode="auto">
          <a:xfrm rot="-8084991">
            <a:off x="7800975" y="3800475"/>
            <a:ext cx="762000" cy="762000"/>
            <a:chOff x="2400" y="1584"/>
            <a:chExt cx="816" cy="813"/>
          </a:xfrm>
        </p:grpSpPr>
        <p:sp>
          <p:nvSpPr>
            <p:cNvPr id="3181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1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06" name="Group 11"/>
          <p:cNvGrpSpPr>
            <a:grpSpLocks/>
          </p:cNvGrpSpPr>
          <p:nvPr/>
        </p:nvGrpSpPr>
        <p:grpSpPr bwMode="auto">
          <a:xfrm rot="-8084991">
            <a:off x="8015288" y="5800725"/>
            <a:ext cx="762000" cy="762000"/>
            <a:chOff x="2400" y="1584"/>
            <a:chExt cx="816" cy="813"/>
          </a:xfrm>
        </p:grpSpPr>
        <p:sp>
          <p:nvSpPr>
            <p:cNvPr id="3180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1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09" name="Group 11"/>
          <p:cNvGrpSpPr>
            <a:grpSpLocks/>
          </p:cNvGrpSpPr>
          <p:nvPr/>
        </p:nvGrpSpPr>
        <p:grpSpPr bwMode="auto">
          <a:xfrm rot="-2844254">
            <a:off x="8372475" y="4300538"/>
            <a:ext cx="762000" cy="762000"/>
            <a:chOff x="2400" y="1584"/>
            <a:chExt cx="816" cy="813"/>
          </a:xfrm>
        </p:grpSpPr>
        <p:sp>
          <p:nvSpPr>
            <p:cNvPr id="3180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0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12" name="Group 11"/>
          <p:cNvGrpSpPr>
            <a:grpSpLocks/>
          </p:cNvGrpSpPr>
          <p:nvPr/>
        </p:nvGrpSpPr>
        <p:grpSpPr bwMode="auto">
          <a:xfrm rot="-2771261">
            <a:off x="157163" y="4371975"/>
            <a:ext cx="762000" cy="762000"/>
            <a:chOff x="2400" y="1584"/>
            <a:chExt cx="816" cy="813"/>
          </a:xfrm>
        </p:grpSpPr>
        <p:sp>
          <p:nvSpPr>
            <p:cNvPr id="3180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0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15" name="Group 11"/>
          <p:cNvGrpSpPr>
            <a:grpSpLocks/>
          </p:cNvGrpSpPr>
          <p:nvPr/>
        </p:nvGrpSpPr>
        <p:grpSpPr bwMode="auto">
          <a:xfrm rot="-2883812">
            <a:off x="5157788" y="5300663"/>
            <a:ext cx="762000" cy="762000"/>
            <a:chOff x="2400" y="1584"/>
            <a:chExt cx="816" cy="813"/>
          </a:xfrm>
        </p:grpSpPr>
        <p:sp>
          <p:nvSpPr>
            <p:cNvPr id="3180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180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194" name="Дата 3"/>
          <p:cNvSpPr txBox="1">
            <a:spLocks noGrp="1"/>
          </p:cNvSpPr>
          <p:nvPr/>
        </p:nvSpPr>
        <p:spPr>
          <a:xfrm>
            <a:off x="395288" y="6288088"/>
            <a:ext cx="122396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95" name="Rectangle 53"/>
          <p:cNvSpPr>
            <a:spLocks noChangeArrowheads="1"/>
          </p:cNvSpPr>
          <p:nvPr/>
        </p:nvSpPr>
        <p:spPr bwMode="auto">
          <a:xfrm>
            <a:off x="3276600" y="6370638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96" name="Номер слайда 4"/>
          <p:cNvSpPr txBox="1">
            <a:spLocks noGrp="1"/>
          </p:cNvSpPr>
          <p:nvPr/>
        </p:nvSpPr>
        <p:spPr>
          <a:xfrm>
            <a:off x="8001000" y="6370638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8D5F72A-3D54-477E-BFC0-52BA4BF129D5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209550" y="115888"/>
            <a:ext cx="595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Century Schoolbook" pitchFamily="18" charset="0"/>
              </a:rPr>
              <a:t>10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0125" y="0"/>
            <a:ext cx="8143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entury Schoolbook" pitchFamily="18" charset="0"/>
              </a:rPr>
              <a:t>Из спичек сложено неверное равенство. Переложите две спички так, чтобы получилось верное равенство.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 rot="-2771261">
            <a:off x="1943100" y="1943100"/>
            <a:ext cx="762000" cy="762000"/>
            <a:chOff x="2400" y="1584"/>
            <a:chExt cx="816" cy="813"/>
          </a:xfrm>
        </p:grpSpPr>
        <p:sp>
          <p:nvSpPr>
            <p:cNvPr id="3285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5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 rot="-3700358">
            <a:off x="1135063" y="1920875"/>
            <a:ext cx="762000" cy="762000"/>
            <a:chOff x="2400" y="1584"/>
            <a:chExt cx="816" cy="813"/>
          </a:xfrm>
        </p:grpSpPr>
        <p:sp>
          <p:nvSpPr>
            <p:cNvPr id="3285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5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 rot="-2718398">
            <a:off x="2728913" y="1943100"/>
            <a:ext cx="762000" cy="762000"/>
            <a:chOff x="2400" y="1584"/>
            <a:chExt cx="816" cy="813"/>
          </a:xfrm>
        </p:grpSpPr>
        <p:sp>
          <p:nvSpPr>
            <p:cNvPr id="3284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5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 rot="2670172">
            <a:off x="2728913" y="1943100"/>
            <a:ext cx="762000" cy="762000"/>
            <a:chOff x="2400" y="1584"/>
            <a:chExt cx="816" cy="813"/>
          </a:xfrm>
        </p:grpSpPr>
        <p:sp>
          <p:nvSpPr>
            <p:cNvPr id="3284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4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1"/>
          <p:cNvGrpSpPr>
            <a:grpSpLocks/>
          </p:cNvGrpSpPr>
          <p:nvPr/>
        </p:nvGrpSpPr>
        <p:grpSpPr bwMode="auto">
          <a:xfrm rot="-4157389">
            <a:off x="3752850" y="1895475"/>
            <a:ext cx="762000" cy="762000"/>
            <a:chOff x="2400" y="1584"/>
            <a:chExt cx="816" cy="813"/>
          </a:xfrm>
        </p:grpSpPr>
        <p:sp>
          <p:nvSpPr>
            <p:cNvPr id="3284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4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1"/>
          <p:cNvGrpSpPr>
            <a:grpSpLocks/>
          </p:cNvGrpSpPr>
          <p:nvPr/>
        </p:nvGrpSpPr>
        <p:grpSpPr bwMode="auto">
          <a:xfrm rot="-1702054">
            <a:off x="1476375" y="1919288"/>
            <a:ext cx="752475" cy="741362"/>
            <a:chOff x="2479" y="1573"/>
            <a:chExt cx="805" cy="791"/>
          </a:xfrm>
        </p:grpSpPr>
        <p:sp>
          <p:nvSpPr>
            <p:cNvPr id="32843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44" name="Oval 13"/>
            <p:cNvSpPr>
              <a:spLocks noChangeArrowheads="1"/>
            </p:cNvSpPr>
            <p:nvPr/>
          </p:nvSpPr>
          <p:spPr bwMode="auto">
            <a:xfrm>
              <a:off x="3188" y="1573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 rot="-1344722">
            <a:off x="3740150" y="1882775"/>
            <a:ext cx="762000" cy="762000"/>
            <a:chOff x="2400" y="1584"/>
            <a:chExt cx="816" cy="813"/>
          </a:xfrm>
        </p:grpSpPr>
        <p:sp>
          <p:nvSpPr>
            <p:cNvPr id="3284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4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11"/>
          <p:cNvGrpSpPr>
            <a:grpSpLocks/>
          </p:cNvGrpSpPr>
          <p:nvPr/>
        </p:nvGrpSpPr>
        <p:grpSpPr bwMode="auto">
          <a:xfrm rot="-2766322">
            <a:off x="5872163" y="1800225"/>
            <a:ext cx="762000" cy="762000"/>
            <a:chOff x="2400" y="1584"/>
            <a:chExt cx="816" cy="813"/>
          </a:xfrm>
        </p:grpSpPr>
        <p:sp>
          <p:nvSpPr>
            <p:cNvPr id="3283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4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11"/>
          <p:cNvGrpSpPr>
            <a:grpSpLocks/>
          </p:cNvGrpSpPr>
          <p:nvPr/>
        </p:nvGrpSpPr>
        <p:grpSpPr bwMode="auto">
          <a:xfrm rot="-2738918">
            <a:off x="5514975" y="1800225"/>
            <a:ext cx="762000" cy="762000"/>
            <a:chOff x="2400" y="1584"/>
            <a:chExt cx="816" cy="813"/>
          </a:xfrm>
        </p:grpSpPr>
        <p:sp>
          <p:nvSpPr>
            <p:cNvPr id="3283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3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11"/>
          <p:cNvGrpSpPr>
            <a:grpSpLocks/>
          </p:cNvGrpSpPr>
          <p:nvPr/>
        </p:nvGrpSpPr>
        <p:grpSpPr bwMode="auto">
          <a:xfrm rot="2674401">
            <a:off x="4657725" y="1800225"/>
            <a:ext cx="762000" cy="762000"/>
            <a:chOff x="2400" y="1584"/>
            <a:chExt cx="816" cy="813"/>
          </a:xfrm>
        </p:grpSpPr>
        <p:sp>
          <p:nvSpPr>
            <p:cNvPr id="3283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3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 rot="2734401">
            <a:off x="4657725" y="2085975"/>
            <a:ext cx="762000" cy="762000"/>
            <a:chOff x="2400" y="1584"/>
            <a:chExt cx="816" cy="813"/>
          </a:xfrm>
        </p:grpSpPr>
        <p:sp>
          <p:nvSpPr>
            <p:cNvPr id="3283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3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Group 11"/>
          <p:cNvGrpSpPr>
            <a:grpSpLocks/>
          </p:cNvGrpSpPr>
          <p:nvPr/>
        </p:nvGrpSpPr>
        <p:grpSpPr bwMode="auto">
          <a:xfrm rot="-2722052">
            <a:off x="6157913" y="1800225"/>
            <a:ext cx="762000" cy="762000"/>
            <a:chOff x="2400" y="1584"/>
            <a:chExt cx="816" cy="813"/>
          </a:xfrm>
        </p:grpSpPr>
        <p:sp>
          <p:nvSpPr>
            <p:cNvPr id="3283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3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14313" y="3214688"/>
            <a:ext cx="35004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990000"/>
                </a:solidFill>
                <a:latin typeface="Century Schoolbook" pitchFamily="18" charset="0"/>
              </a:rPr>
              <a:t>Ответ: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102" name="Group 11"/>
          <p:cNvGrpSpPr>
            <a:grpSpLocks/>
          </p:cNvGrpSpPr>
          <p:nvPr/>
        </p:nvGrpSpPr>
        <p:grpSpPr bwMode="auto">
          <a:xfrm rot="-2771261">
            <a:off x="2157413" y="4514850"/>
            <a:ext cx="762000" cy="762000"/>
            <a:chOff x="2400" y="1584"/>
            <a:chExt cx="816" cy="813"/>
          </a:xfrm>
        </p:grpSpPr>
        <p:sp>
          <p:nvSpPr>
            <p:cNvPr id="3282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3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5" name="Group 11"/>
          <p:cNvGrpSpPr>
            <a:grpSpLocks/>
          </p:cNvGrpSpPr>
          <p:nvPr/>
        </p:nvGrpSpPr>
        <p:grpSpPr bwMode="auto">
          <a:xfrm rot="-3700358">
            <a:off x="1349375" y="4492625"/>
            <a:ext cx="762000" cy="762000"/>
            <a:chOff x="2400" y="1584"/>
            <a:chExt cx="816" cy="813"/>
          </a:xfrm>
        </p:grpSpPr>
        <p:sp>
          <p:nvSpPr>
            <p:cNvPr id="3282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2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8" name="Group 11"/>
          <p:cNvGrpSpPr>
            <a:grpSpLocks/>
          </p:cNvGrpSpPr>
          <p:nvPr/>
        </p:nvGrpSpPr>
        <p:grpSpPr bwMode="auto">
          <a:xfrm rot="-2718398">
            <a:off x="2943225" y="4514850"/>
            <a:ext cx="762000" cy="762000"/>
            <a:chOff x="2400" y="1584"/>
            <a:chExt cx="816" cy="813"/>
          </a:xfrm>
        </p:grpSpPr>
        <p:sp>
          <p:nvSpPr>
            <p:cNvPr id="3282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2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1" name="Group 11"/>
          <p:cNvGrpSpPr>
            <a:grpSpLocks/>
          </p:cNvGrpSpPr>
          <p:nvPr/>
        </p:nvGrpSpPr>
        <p:grpSpPr bwMode="auto">
          <a:xfrm rot="2670172">
            <a:off x="3086100" y="4443413"/>
            <a:ext cx="762000" cy="762000"/>
            <a:chOff x="2400" y="1584"/>
            <a:chExt cx="816" cy="813"/>
          </a:xfrm>
        </p:grpSpPr>
        <p:sp>
          <p:nvSpPr>
            <p:cNvPr id="3282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2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4" name="Group 11"/>
          <p:cNvGrpSpPr>
            <a:grpSpLocks/>
          </p:cNvGrpSpPr>
          <p:nvPr/>
        </p:nvGrpSpPr>
        <p:grpSpPr bwMode="auto">
          <a:xfrm rot="-4157389">
            <a:off x="3967163" y="4467225"/>
            <a:ext cx="762000" cy="762000"/>
            <a:chOff x="2400" y="1584"/>
            <a:chExt cx="816" cy="813"/>
          </a:xfrm>
        </p:grpSpPr>
        <p:sp>
          <p:nvSpPr>
            <p:cNvPr id="3282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2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7" name="Group 11"/>
          <p:cNvGrpSpPr>
            <a:grpSpLocks/>
          </p:cNvGrpSpPr>
          <p:nvPr/>
        </p:nvGrpSpPr>
        <p:grpSpPr bwMode="auto">
          <a:xfrm rot="-1702054">
            <a:off x="1690688" y="4491038"/>
            <a:ext cx="752475" cy="741362"/>
            <a:chOff x="2479" y="1573"/>
            <a:chExt cx="805" cy="791"/>
          </a:xfrm>
        </p:grpSpPr>
        <p:sp>
          <p:nvSpPr>
            <p:cNvPr id="32819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20" name="Oval 13"/>
            <p:cNvSpPr>
              <a:spLocks noChangeArrowheads="1"/>
            </p:cNvSpPr>
            <p:nvPr/>
          </p:nvSpPr>
          <p:spPr bwMode="auto">
            <a:xfrm>
              <a:off x="3188" y="1573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0" name="Group 11"/>
          <p:cNvGrpSpPr>
            <a:grpSpLocks/>
          </p:cNvGrpSpPr>
          <p:nvPr/>
        </p:nvGrpSpPr>
        <p:grpSpPr bwMode="auto">
          <a:xfrm rot="-1344722">
            <a:off x="3954463" y="4454525"/>
            <a:ext cx="762000" cy="762000"/>
            <a:chOff x="2400" y="1584"/>
            <a:chExt cx="816" cy="813"/>
          </a:xfrm>
        </p:grpSpPr>
        <p:sp>
          <p:nvSpPr>
            <p:cNvPr id="3281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1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3" name="Group 11"/>
          <p:cNvGrpSpPr>
            <a:grpSpLocks/>
          </p:cNvGrpSpPr>
          <p:nvPr/>
        </p:nvGrpSpPr>
        <p:grpSpPr bwMode="auto">
          <a:xfrm rot="-2766322">
            <a:off x="6086475" y="4371975"/>
            <a:ext cx="762000" cy="762000"/>
            <a:chOff x="2400" y="1584"/>
            <a:chExt cx="816" cy="813"/>
          </a:xfrm>
        </p:grpSpPr>
        <p:sp>
          <p:nvSpPr>
            <p:cNvPr id="3281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1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6" name="Group 11"/>
          <p:cNvGrpSpPr>
            <a:grpSpLocks/>
          </p:cNvGrpSpPr>
          <p:nvPr/>
        </p:nvGrpSpPr>
        <p:grpSpPr bwMode="auto">
          <a:xfrm rot="-2738918">
            <a:off x="5729288" y="4371975"/>
            <a:ext cx="762000" cy="762000"/>
            <a:chOff x="2400" y="1584"/>
            <a:chExt cx="816" cy="813"/>
          </a:xfrm>
        </p:grpSpPr>
        <p:sp>
          <p:nvSpPr>
            <p:cNvPr id="3281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1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9" name="Group 11"/>
          <p:cNvGrpSpPr>
            <a:grpSpLocks/>
          </p:cNvGrpSpPr>
          <p:nvPr/>
        </p:nvGrpSpPr>
        <p:grpSpPr bwMode="auto">
          <a:xfrm rot="2674401">
            <a:off x="4872038" y="4371975"/>
            <a:ext cx="762000" cy="762000"/>
            <a:chOff x="2400" y="1584"/>
            <a:chExt cx="816" cy="813"/>
          </a:xfrm>
        </p:grpSpPr>
        <p:sp>
          <p:nvSpPr>
            <p:cNvPr id="3281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1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2" name="Group 11"/>
          <p:cNvGrpSpPr>
            <a:grpSpLocks/>
          </p:cNvGrpSpPr>
          <p:nvPr/>
        </p:nvGrpSpPr>
        <p:grpSpPr bwMode="auto">
          <a:xfrm rot="2734401">
            <a:off x="4872038" y="4657725"/>
            <a:ext cx="762000" cy="762000"/>
            <a:chOff x="2400" y="1584"/>
            <a:chExt cx="816" cy="813"/>
          </a:xfrm>
        </p:grpSpPr>
        <p:sp>
          <p:nvSpPr>
            <p:cNvPr id="3280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1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5" name="Group 11"/>
          <p:cNvGrpSpPr>
            <a:grpSpLocks/>
          </p:cNvGrpSpPr>
          <p:nvPr/>
        </p:nvGrpSpPr>
        <p:grpSpPr bwMode="auto">
          <a:xfrm rot="-2722052">
            <a:off x="6372225" y="4371975"/>
            <a:ext cx="762000" cy="762000"/>
            <a:chOff x="2400" y="1584"/>
            <a:chExt cx="816" cy="813"/>
          </a:xfrm>
        </p:grpSpPr>
        <p:sp>
          <p:nvSpPr>
            <p:cNvPr id="3280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0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8" name="Group 11"/>
          <p:cNvGrpSpPr>
            <a:grpSpLocks/>
          </p:cNvGrpSpPr>
          <p:nvPr/>
        </p:nvGrpSpPr>
        <p:grpSpPr bwMode="auto">
          <a:xfrm rot="-2771261">
            <a:off x="2443163" y="4514850"/>
            <a:ext cx="762000" cy="762000"/>
            <a:chOff x="2400" y="1584"/>
            <a:chExt cx="816" cy="813"/>
          </a:xfrm>
        </p:grpSpPr>
        <p:sp>
          <p:nvSpPr>
            <p:cNvPr id="3280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0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41" name="Group 11"/>
          <p:cNvGrpSpPr>
            <a:grpSpLocks/>
          </p:cNvGrpSpPr>
          <p:nvPr/>
        </p:nvGrpSpPr>
        <p:grpSpPr bwMode="auto">
          <a:xfrm rot="2734401">
            <a:off x="3086100" y="4729163"/>
            <a:ext cx="762000" cy="762000"/>
            <a:chOff x="2400" y="1584"/>
            <a:chExt cx="816" cy="813"/>
          </a:xfrm>
        </p:grpSpPr>
        <p:sp>
          <p:nvSpPr>
            <p:cNvPr id="3280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80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83" name="Picture 5" descr="j043441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143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Дата 3"/>
          <p:cNvSpPr txBox="1">
            <a:spLocks noGrp="1"/>
          </p:cNvSpPr>
          <p:nvPr/>
        </p:nvSpPr>
        <p:spPr>
          <a:xfrm>
            <a:off x="395288" y="6165850"/>
            <a:ext cx="122396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6" name="Номер слайда 4"/>
          <p:cNvSpPr txBox="1">
            <a:spLocks noGrp="1"/>
          </p:cNvSpPr>
          <p:nvPr/>
        </p:nvSpPr>
        <p:spPr>
          <a:xfrm>
            <a:off x="8001000" y="6248400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A3EDC40-FB2D-4678-83DC-6029586FE2FC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3000" y="0"/>
            <a:ext cx="800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entury Schoolbook" pitchFamily="18" charset="0"/>
              </a:rPr>
              <a:t>Из спичек сложено неверное равенство. Переложите одну спичку так, чтобы получилось верное равенство.</a:t>
            </a:r>
          </a:p>
        </p:txBody>
      </p:sp>
      <p:grpSp>
        <p:nvGrpSpPr>
          <p:cNvPr id="24" name="Group 11"/>
          <p:cNvGrpSpPr>
            <a:grpSpLocks/>
          </p:cNvGrpSpPr>
          <p:nvPr/>
        </p:nvGrpSpPr>
        <p:grpSpPr bwMode="auto">
          <a:xfrm rot="-3700358">
            <a:off x="1135063" y="1849438"/>
            <a:ext cx="762000" cy="762000"/>
            <a:chOff x="2400" y="1584"/>
            <a:chExt cx="816" cy="813"/>
          </a:xfrm>
        </p:grpSpPr>
        <p:sp>
          <p:nvSpPr>
            <p:cNvPr id="3385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5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roup 11"/>
          <p:cNvGrpSpPr>
            <a:grpSpLocks/>
          </p:cNvGrpSpPr>
          <p:nvPr/>
        </p:nvGrpSpPr>
        <p:grpSpPr bwMode="auto">
          <a:xfrm rot="2670172">
            <a:off x="2443163" y="1871663"/>
            <a:ext cx="762000" cy="762000"/>
            <a:chOff x="2400" y="1584"/>
            <a:chExt cx="816" cy="813"/>
          </a:xfrm>
        </p:grpSpPr>
        <p:sp>
          <p:nvSpPr>
            <p:cNvPr id="3385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5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roup 11"/>
          <p:cNvGrpSpPr>
            <a:grpSpLocks/>
          </p:cNvGrpSpPr>
          <p:nvPr/>
        </p:nvGrpSpPr>
        <p:grpSpPr bwMode="auto">
          <a:xfrm rot="-4157389">
            <a:off x="3324225" y="1824038"/>
            <a:ext cx="762000" cy="762000"/>
            <a:chOff x="2400" y="1584"/>
            <a:chExt cx="816" cy="813"/>
          </a:xfrm>
        </p:grpSpPr>
        <p:sp>
          <p:nvSpPr>
            <p:cNvPr id="3385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5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Group 11"/>
          <p:cNvGrpSpPr>
            <a:grpSpLocks/>
          </p:cNvGrpSpPr>
          <p:nvPr/>
        </p:nvGrpSpPr>
        <p:grpSpPr bwMode="auto">
          <a:xfrm rot="-1702054">
            <a:off x="1487488" y="1847850"/>
            <a:ext cx="752475" cy="741363"/>
            <a:chOff x="2479" y="1573"/>
            <a:chExt cx="805" cy="791"/>
          </a:xfrm>
        </p:grpSpPr>
        <p:sp>
          <p:nvSpPr>
            <p:cNvPr id="33850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51" name="Oval 13"/>
            <p:cNvSpPr>
              <a:spLocks noChangeArrowheads="1"/>
            </p:cNvSpPr>
            <p:nvPr/>
          </p:nvSpPr>
          <p:spPr bwMode="auto">
            <a:xfrm>
              <a:off x="3188" y="1573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Group 11"/>
          <p:cNvGrpSpPr>
            <a:grpSpLocks/>
          </p:cNvGrpSpPr>
          <p:nvPr/>
        </p:nvGrpSpPr>
        <p:grpSpPr bwMode="auto">
          <a:xfrm rot="-1344722">
            <a:off x="3759200" y="1830388"/>
            <a:ext cx="762000" cy="762000"/>
            <a:chOff x="2400" y="1584"/>
            <a:chExt cx="816" cy="813"/>
          </a:xfrm>
        </p:grpSpPr>
        <p:sp>
          <p:nvSpPr>
            <p:cNvPr id="3384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4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Group 11"/>
          <p:cNvGrpSpPr>
            <a:grpSpLocks/>
          </p:cNvGrpSpPr>
          <p:nvPr/>
        </p:nvGrpSpPr>
        <p:grpSpPr bwMode="auto">
          <a:xfrm rot="-1653759">
            <a:off x="6205538" y="1704975"/>
            <a:ext cx="762000" cy="762000"/>
            <a:chOff x="2400" y="1584"/>
            <a:chExt cx="816" cy="813"/>
          </a:xfrm>
        </p:grpSpPr>
        <p:sp>
          <p:nvSpPr>
            <p:cNvPr id="3384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4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5" name="Group 11"/>
          <p:cNvGrpSpPr>
            <a:grpSpLocks/>
          </p:cNvGrpSpPr>
          <p:nvPr/>
        </p:nvGrpSpPr>
        <p:grpSpPr bwMode="auto">
          <a:xfrm rot="-4010455">
            <a:off x="5834063" y="1762125"/>
            <a:ext cx="762000" cy="762000"/>
            <a:chOff x="2400" y="1584"/>
            <a:chExt cx="816" cy="813"/>
          </a:xfrm>
        </p:grpSpPr>
        <p:sp>
          <p:nvSpPr>
            <p:cNvPr id="3384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4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Group 11"/>
          <p:cNvGrpSpPr>
            <a:grpSpLocks/>
          </p:cNvGrpSpPr>
          <p:nvPr/>
        </p:nvGrpSpPr>
        <p:grpSpPr bwMode="auto">
          <a:xfrm rot="2674401">
            <a:off x="4657725" y="1800225"/>
            <a:ext cx="762000" cy="762000"/>
            <a:chOff x="2400" y="1584"/>
            <a:chExt cx="816" cy="813"/>
          </a:xfrm>
        </p:grpSpPr>
        <p:sp>
          <p:nvSpPr>
            <p:cNvPr id="3384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4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Group 11"/>
          <p:cNvGrpSpPr>
            <a:grpSpLocks/>
          </p:cNvGrpSpPr>
          <p:nvPr/>
        </p:nvGrpSpPr>
        <p:grpSpPr bwMode="auto">
          <a:xfrm rot="2734401">
            <a:off x="4657725" y="2085975"/>
            <a:ext cx="762000" cy="762000"/>
            <a:chOff x="2400" y="1584"/>
            <a:chExt cx="816" cy="813"/>
          </a:xfrm>
        </p:grpSpPr>
        <p:sp>
          <p:nvSpPr>
            <p:cNvPr id="3384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4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14313" y="3143250"/>
            <a:ext cx="35004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990000"/>
                </a:solidFill>
                <a:latin typeface="Century Schoolbook" pitchFamily="18" charset="0"/>
              </a:rPr>
              <a:t>Ответ: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58" name="Group 11"/>
          <p:cNvGrpSpPr>
            <a:grpSpLocks/>
          </p:cNvGrpSpPr>
          <p:nvPr/>
        </p:nvGrpSpPr>
        <p:grpSpPr bwMode="auto">
          <a:xfrm rot="-4173146">
            <a:off x="1282700" y="4425950"/>
            <a:ext cx="762000" cy="762000"/>
            <a:chOff x="2400" y="1584"/>
            <a:chExt cx="816" cy="813"/>
          </a:xfrm>
        </p:grpSpPr>
        <p:sp>
          <p:nvSpPr>
            <p:cNvPr id="3383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3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11"/>
          <p:cNvGrpSpPr>
            <a:grpSpLocks/>
          </p:cNvGrpSpPr>
          <p:nvPr/>
        </p:nvGrpSpPr>
        <p:grpSpPr bwMode="auto">
          <a:xfrm rot="2670172">
            <a:off x="2657475" y="4514850"/>
            <a:ext cx="762000" cy="762000"/>
            <a:chOff x="2400" y="1584"/>
            <a:chExt cx="816" cy="813"/>
          </a:xfrm>
        </p:grpSpPr>
        <p:sp>
          <p:nvSpPr>
            <p:cNvPr id="3383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3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4" name="Group 11"/>
          <p:cNvGrpSpPr>
            <a:grpSpLocks/>
          </p:cNvGrpSpPr>
          <p:nvPr/>
        </p:nvGrpSpPr>
        <p:grpSpPr bwMode="auto">
          <a:xfrm rot="-4157389">
            <a:off x="3538538" y="4467225"/>
            <a:ext cx="762000" cy="762000"/>
            <a:chOff x="2400" y="1584"/>
            <a:chExt cx="816" cy="813"/>
          </a:xfrm>
        </p:grpSpPr>
        <p:sp>
          <p:nvSpPr>
            <p:cNvPr id="3383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3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7" name="Group 11"/>
          <p:cNvGrpSpPr>
            <a:grpSpLocks/>
          </p:cNvGrpSpPr>
          <p:nvPr/>
        </p:nvGrpSpPr>
        <p:grpSpPr bwMode="auto">
          <a:xfrm rot="-1268069">
            <a:off x="1703388" y="4491038"/>
            <a:ext cx="750887" cy="741362"/>
            <a:chOff x="2479" y="1573"/>
            <a:chExt cx="805" cy="791"/>
          </a:xfrm>
        </p:grpSpPr>
        <p:sp>
          <p:nvSpPr>
            <p:cNvPr id="33832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33" name="Oval 13"/>
            <p:cNvSpPr>
              <a:spLocks noChangeArrowheads="1"/>
            </p:cNvSpPr>
            <p:nvPr/>
          </p:nvSpPr>
          <p:spPr bwMode="auto">
            <a:xfrm>
              <a:off x="3188" y="1573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0" name="Group 11"/>
          <p:cNvGrpSpPr>
            <a:grpSpLocks/>
          </p:cNvGrpSpPr>
          <p:nvPr/>
        </p:nvGrpSpPr>
        <p:grpSpPr bwMode="auto">
          <a:xfrm rot="-1344722">
            <a:off x="3973513" y="4473575"/>
            <a:ext cx="762000" cy="762000"/>
            <a:chOff x="2400" y="1584"/>
            <a:chExt cx="816" cy="813"/>
          </a:xfrm>
        </p:grpSpPr>
        <p:sp>
          <p:nvSpPr>
            <p:cNvPr id="3383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3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3" name="Group 11"/>
          <p:cNvGrpSpPr>
            <a:grpSpLocks/>
          </p:cNvGrpSpPr>
          <p:nvPr/>
        </p:nvGrpSpPr>
        <p:grpSpPr bwMode="auto">
          <a:xfrm rot="-1653759">
            <a:off x="6419850" y="4348163"/>
            <a:ext cx="762000" cy="762000"/>
            <a:chOff x="2400" y="1584"/>
            <a:chExt cx="816" cy="813"/>
          </a:xfrm>
        </p:grpSpPr>
        <p:sp>
          <p:nvSpPr>
            <p:cNvPr id="3382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2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" name="Group 11"/>
          <p:cNvGrpSpPr>
            <a:grpSpLocks/>
          </p:cNvGrpSpPr>
          <p:nvPr/>
        </p:nvGrpSpPr>
        <p:grpSpPr bwMode="auto">
          <a:xfrm rot="-4010455">
            <a:off x="6048375" y="4405313"/>
            <a:ext cx="762000" cy="762000"/>
            <a:chOff x="2400" y="1584"/>
            <a:chExt cx="816" cy="813"/>
          </a:xfrm>
        </p:grpSpPr>
        <p:sp>
          <p:nvSpPr>
            <p:cNvPr id="3382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2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9" name="Group 11"/>
          <p:cNvGrpSpPr>
            <a:grpSpLocks/>
          </p:cNvGrpSpPr>
          <p:nvPr/>
        </p:nvGrpSpPr>
        <p:grpSpPr bwMode="auto">
          <a:xfrm rot="2674401">
            <a:off x="4872038" y="4443413"/>
            <a:ext cx="762000" cy="762000"/>
            <a:chOff x="2400" y="1584"/>
            <a:chExt cx="816" cy="813"/>
          </a:xfrm>
        </p:grpSpPr>
        <p:sp>
          <p:nvSpPr>
            <p:cNvPr id="3382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2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2" name="Group 11"/>
          <p:cNvGrpSpPr>
            <a:grpSpLocks/>
          </p:cNvGrpSpPr>
          <p:nvPr/>
        </p:nvGrpSpPr>
        <p:grpSpPr bwMode="auto">
          <a:xfrm rot="2734401">
            <a:off x="4872038" y="4729163"/>
            <a:ext cx="762000" cy="762000"/>
            <a:chOff x="2400" y="1584"/>
            <a:chExt cx="816" cy="813"/>
          </a:xfrm>
        </p:grpSpPr>
        <p:sp>
          <p:nvSpPr>
            <p:cNvPr id="3382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2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8" name="Group 11"/>
          <p:cNvGrpSpPr>
            <a:grpSpLocks/>
          </p:cNvGrpSpPr>
          <p:nvPr/>
        </p:nvGrpSpPr>
        <p:grpSpPr bwMode="auto">
          <a:xfrm rot="-4157389">
            <a:off x="1681163" y="4467225"/>
            <a:ext cx="762000" cy="762000"/>
            <a:chOff x="2400" y="1584"/>
            <a:chExt cx="816" cy="813"/>
          </a:xfrm>
        </p:grpSpPr>
        <p:sp>
          <p:nvSpPr>
            <p:cNvPr id="3382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82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33815" name="Прямоугольник 90"/>
          <p:cNvSpPr>
            <a:spLocks noChangeArrowheads="1"/>
          </p:cNvSpPr>
          <p:nvPr/>
        </p:nvSpPr>
        <p:spPr bwMode="auto">
          <a:xfrm>
            <a:off x="214313" y="115888"/>
            <a:ext cx="573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Century Schoolbook" pitchFamily="18" charset="0"/>
              </a:rPr>
              <a:t>11</a:t>
            </a:r>
          </a:p>
        </p:txBody>
      </p:sp>
      <p:pic>
        <p:nvPicPr>
          <p:cNvPr id="85" name="Picture 2" descr="j042446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214813"/>
            <a:ext cx="14128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Дата 3"/>
          <p:cNvSpPr txBox="1">
            <a:spLocks noGrp="1"/>
          </p:cNvSpPr>
          <p:nvPr/>
        </p:nvSpPr>
        <p:spPr>
          <a:xfrm>
            <a:off x="395288" y="6165850"/>
            <a:ext cx="122396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7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92" name="Номер слайда 4"/>
          <p:cNvSpPr txBox="1">
            <a:spLocks noGrp="1"/>
          </p:cNvSpPr>
          <p:nvPr/>
        </p:nvSpPr>
        <p:spPr>
          <a:xfrm>
            <a:off x="8001000" y="6248400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672393-74B5-4F6F-A99D-15BDF2FAAE2A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214313" y="115888"/>
            <a:ext cx="714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Century Schoolbook" pitchFamily="18" charset="0"/>
              </a:rPr>
              <a:t>12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8688" y="0"/>
            <a:ext cx="82153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entury Schoolbook" pitchFamily="18" charset="0"/>
              </a:rPr>
              <a:t>В арифметическом выражении нужно добиться истинности равенства, переложив всего одну спичку.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 rot="-4482955">
            <a:off x="1873250" y="1658938"/>
            <a:ext cx="762000" cy="762000"/>
            <a:chOff x="2400" y="1584"/>
            <a:chExt cx="816" cy="813"/>
          </a:xfrm>
        </p:grpSpPr>
        <p:sp>
          <p:nvSpPr>
            <p:cNvPr id="3489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9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 rot="-653653">
            <a:off x="1851025" y="1636713"/>
            <a:ext cx="762000" cy="762000"/>
            <a:chOff x="2400" y="1584"/>
            <a:chExt cx="816" cy="813"/>
          </a:xfrm>
        </p:grpSpPr>
        <p:sp>
          <p:nvSpPr>
            <p:cNvPr id="3489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9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 rot="2670172">
            <a:off x="2943225" y="1657350"/>
            <a:ext cx="762000" cy="762000"/>
            <a:chOff x="2400" y="1584"/>
            <a:chExt cx="816" cy="813"/>
          </a:xfrm>
        </p:grpSpPr>
        <p:sp>
          <p:nvSpPr>
            <p:cNvPr id="3488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8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 rot="-1613805">
            <a:off x="6418263" y="1631950"/>
            <a:ext cx="762000" cy="762000"/>
            <a:chOff x="2400" y="1584"/>
            <a:chExt cx="816" cy="813"/>
          </a:xfrm>
        </p:grpSpPr>
        <p:sp>
          <p:nvSpPr>
            <p:cNvPr id="3488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8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1"/>
          <p:cNvGrpSpPr>
            <a:grpSpLocks/>
          </p:cNvGrpSpPr>
          <p:nvPr/>
        </p:nvGrpSpPr>
        <p:grpSpPr bwMode="auto">
          <a:xfrm rot="-4157389">
            <a:off x="4252913" y="1681163"/>
            <a:ext cx="762000" cy="762000"/>
            <a:chOff x="2400" y="1584"/>
            <a:chExt cx="816" cy="813"/>
          </a:xfrm>
        </p:grpSpPr>
        <p:sp>
          <p:nvSpPr>
            <p:cNvPr id="3488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8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 rot="-1702054">
            <a:off x="4262438" y="1649413"/>
            <a:ext cx="823912" cy="754062"/>
            <a:chOff x="2479" y="1560"/>
            <a:chExt cx="883" cy="804"/>
          </a:xfrm>
        </p:grpSpPr>
        <p:sp>
          <p:nvSpPr>
            <p:cNvPr id="34882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83" name="Oval 13"/>
            <p:cNvSpPr>
              <a:spLocks noChangeArrowheads="1"/>
            </p:cNvSpPr>
            <p:nvPr/>
          </p:nvSpPr>
          <p:spPr bwMode="auto">
            <a:xfrm>
              <a:off x="3224" y="1560"/>
              <a:ext cx="138" cy="89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11"/>
          <p:cNvGrpSpPr>
            <a:grpSpLocks/>
          </p:cNvGrpSpPr>
          <p:nvPr/>
        </p:nvGrpSpPr>
        <p:grpSpPr bwMode="auto">
          <a:xfrm rot="-2691728">
            <a:off x="3800475" y="1657350"/>
            <a:ext cx="762000" cy="762000"/>
            <a:chOff x="2400" y="1584"/>
            <a:chExt cx="816" cy="813"/>
          </a:xfrm>
        </p:grpSpPr>
        <p:sp>
          <p:nvSpPr>
            <p:cNvPr id="3488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8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11"/>
          <p:cNvGrpSpPr>
            <a:grpSpLocks/>
          </p:cNvGrpSpPr>
          <p:nvPr/>
        </p:nvGrpSpPr>
        <p:grpSpPr bwMode="auto">
          <a:xfrm rot="-2753656">
            <a:off x="6729413" y="1657350"/>
            <a:ext cx="762000" cy="762000"/>
            <a:chOff x="2400" y="1584"/>
            <a:chExt cx="816" cy="813"/>
          </a:xfrm>
        </p:grpSpPr>
        <p:sp>
          <p:nvSpPr>
            <p:cNvPr id="3487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7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11"/>
          <p:cNvGrpSpPr>
            <a:grpSpLocks/>
          </p:cNvGrpSpPr>
          <p:nvPr/>
        </p:nvGrpSpPr>
        <p:grpSpPr bwMode="auto">
          <a:xfrm rot="-4204685">
            <a:off x="6035675" y="1677988"/>
            <a:ext cx="762000" cy="762000"/>
            <a:chOff x="2400" y="1584"/>
            <a:chExt cx="816" cy="813"/>
          </a:xfrm>
        </p:grpSpPr>
        <p:sp>
          <p:nvSpPr>
            <p:cNvPr id="3487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7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 rot="2674401">
            <a:off x="5157788" y="1585913"/>
            <a:ext cx="762000" cy="762000"/>
            <a:chOff x="2400" y="1584"/>
            <a:chExt cx="816" cy="813"/>
          </a:xfrm>
        </p:grpSpPr>
        <p:sp>
          <p:nvSpPr>
            <p:cNvPr id="3487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7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11"/>
          <p:cNvGrpSpPr>
            <a:grpSpLocks/>
          </p:cNvGrpSpPr>
          <p:nvPr/>
        </p:nvGrpSpPr>
        <p:grpSpPr bwMode="auto">
          <a:xfrm rot="2624980">
            <a:off x="5157788" y="1871663"/>
            <a:ext cx="762000" cy="762000"/>
            <a:chOff x="2400" y="1584"/>
            <a:chExt cx="816" cy="813"/>
          </a:xfrm>
        </p:grpSpPr>
        <p:sp>
          <p:nvSpPr>
            <p:cNvPr id="3487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7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57188" y="2928938"/>
            <a:ext cx="35004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990000"/>
                </a:solidFill>
                <a:latin typeface="Century Schoolbook" pitchFamily="18" charset="0"/>
              </a:rPr>
              <a:t>Ответ: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74" name="Group 11"/>
          <p:cNvGrpSpPr>
            <a:grpSpLocks/>
          </p:cNvGrpSpPr>
          <p:nvPr/>
        </p:nvGrpSpPr>
        <p:grpSpPr bwMode="auto">
          <a:xfrm rot="-4482955">
            <a:off x="1087438" y="4373563"/>
            <a:ext cx="762000" cy="762000"/>
            <a:chOff x="2400" y="1584"/>
            <a:chExt cx="816" cy="813"/>
          </a:xfrm>
        </p:grpSpPr>
        <p:sp>
          <p:nvSpPr>
            <p:cNvPr id="3487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7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7" name="Group 11"/>
          <p:cNvGrpSpPr>
            <a:grpSpLocks/>
          </p:cNvGrpSpPr>
          <p:nvPr/>
        </p:nvGrpSpPr>
        <p:grpSpPr bwMode="auto">
          <a:xfrm rot="-653653">
            <a:off x="1065213" y="4351338"/>
            <a:ext cx="762000" cy="762000"/>
            <a:chOff x="2400" y="1584"/>
            <a:chExt cx="816" cy="813"/>
          </a:xfrm>
        </p:grpSpPr>
        <p:sp>
          <p:nvSpPr>
            <p:cNvPr id="3486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6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0" name="Group 11"/>
          <p:cNvGrpSpPr>
            <a:grpSpLocks/>
          </p:cNvGrpSpPr>
          <p:nvPr/>
        </p:nvGrpSpPr>
        <p:grpSpPr bwMode="auto">
          <a:xfrm rot="2670172">
            <a:off x="2157413" y="4371975"/>
            <a:ext cx="762000" cy="762000"/>
            <a:chOff x="2400" y="1584"/>
            <a:chExt cx="816" cy="813"/>
          </a:xfrm>
        </p:grpSpPr>
        <p:sp>
          <p:nvSpPr>
            <p:cNvPr id="3486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6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3" name="Group 11"/>
          <p:cNvGrpSpPr>
            <a:grpSpLocks/>
          </p:cNvGrpSpPr>
          <p:nvPr/>
        </p:nvGrpSpPr>
        <p:grpSpPr bwMode="auto">
          <a:xfrm rot="-1613805">
            <a:off x="5632450" y="4346575"/>
            <a:ext cx="762000" cy="762000"/>
            <a:chOff x="2400" y="1584"/>
            <a:chExt cx="816" cy="813"/>
          </a:xfrm>
        </p:grpSpPr>
        <p:sp>
          <p:nvSpPr>
            <p:cNvPr id="3486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6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Group 11"/>
          <p:cNvGrpSpPr>
            <a:grpSpLocks/>
          </p:cNvGrpSpPr>
          <p:nvPr/>
        </p:nvGrpSpPr>
        <p:grpSpPr bwMode="auto">
          <a:xfrm rot="-4157389">
            <a:off x="3467100" y="4395788"/>
            <a:ext cx="762000" cy="762000"/>
            <a:chOff x="2400" y="1584"/>
            <a:chExt cx="816" cy="813"/>
          </a:xfrm>
        </p:grpSpPr>
        <p:sp>
          <p:nvSpPr>
            <p:cNvPr id="3486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6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9" name="Group 11"/>
          <p:cNvGrpSpPr>
            <a:grpSpLocks/>
          </p:cNvGrpSpPr>
          <p:nvPr/>
        </p:nvGrpSpPr>
        <p:grpSpPr bwMode="auto">
          <a:xfrm rot="-1702054">
            <a:off x="3487738" y="4411663"/>
            <a:ext cx="714375" cy="731837"/>
            <a:chOff x="2479" y="1584"/>
            <a:chExt cx="765" cy="780"/>
          </a:xfrm>
        </p:grpSpPr>
        <p:sp>
          <p:nvSpPr>
            <p:cNvPr id="34860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6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2" name="Group 11"/>
          <p:cNvGrpSpPr>
            <a:grpSpLocks/>
          </p:cNvGrpSpPr>
          <p:nvPr/>
        </p:nvGrpSpPr>
        <p:grpSpPr bwMode="auto">
          <a:xfrm rot="-2691728">
            <a:off x="3014663" y="4443413"/>
            <a:ext cx="762000" cy="762000"/>
            <a:chOff x="2400" y="1584"/>
            <a:chExt cx="816" cy="813"/>
          </a:xfrm>
        </p:grpSpPr>
        <p:sp>
          <p:nvSpPr>
            <p:cNvPr id="3485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5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5" name="Group 11"/>
          <p:cNvGrpSpPr>
            <a:grpSpLocks/>
          </p:cNvGrpSpPr>
          <p:nvPr/>
        </p:nvGrpSpPr>
        <p:grpSpPr bwMode="auto">
          <a:xfrm rot="-2753656">
            <a:off x="5943600" y="4371975"/>
            <a:ext cx="762000" cy="762000"/>
            <a:chOff x="2400" y="1584"/>
            <a:chExt cx="816" cy="813"/>
          </a:xfrm>
        </p:grpSpPr>
        <p:sp>
          <p:nvSpPr>
            <p:cNvPr id="3485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5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Group 11"/>
          <p:cNvGrpSpPr>
            <a:grpSpLocks/>
          </p:cNvGrpSpPr>
          <p:nvPr/>
        </p:nvGrpSpPr>
        <p:grpSpPr bwMode="auto">
          <a:xfrm rot="-4204685">
            <a:off x="5249863" y="4392613"/>
            <a:ext cx="762000" cy="762000"/>
            <a:chOff x="2400" y="1584"/>
            <a:chExt cx="816" cy="813"/>
          </a:xfrm>
        </p:grpSpPr>
        <p:sp>
          <p:nvSpPr>
            <p:cNvPr id="3485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5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1" name="Group 11"/>
          <p:cNvGrpSpPr>
            <a:grpSpLocks/>
          </p:cNvGrpSpPr>
          <p:nvPr/>
        </p:nvGrpSpPr>
        <p:grpSpPr bwMode="auto">
          <a:xfrm rot="2674401">
            <a:off x="4514850" y="4300538"/>
            <a:ext cx="762000" cy="762000"/>
            <a:chOff x="2400" y="1584"/>
            <a:chExt cx="816" cy="813"/>
          </a:xfrm>
        </p:grpSpPr>
        <p:sp>
          <p:nvSpPr>
            <p:cNvPr id="3485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5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4" name="Group 11"/>
          <p:cNvGrpSpPr>
            <a:grpSpLocks/>
          </p:cNvGrpSpPr>
          <p:nvPr/>
        </p:nvGrpSpPr>
        <p:grpSpPr bwMode="auto">
          <a:xfrm rot="2624980">
            <a:off x="4514850" y="4586288"/>
            <a:ext cx="762000" cy="762000"/>
            <a:chOff x="2400" y="1584"/>
            <a:chExt cx="816" cy="813"/>
          </a:xfrm>
        </p:grpSpPr>
        <p:sp>
          <p:nvSpPr>
            <p:cNvPr id="3485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5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7" name="Group 11"/>
          <p:cNvGrpSpPr>
            <a:grpSpLocks/>
          </p:cNvGrpSpPr>
          <p:nvPr/>
        </p:nvGrpSpPr>
        <p:grpSpPr bwMode="auto">
          <a:xfrm rot="-1702054">
            <a:off x="3844925" y="4411663"/>
            <a:ext cx="714375" cy="731837"/>
            <a:chOff x="2479" y="1584"/>
            <a:chExt cx="765" cy="780"/>
          </a:xfrm>
        </p:grpSpPr>
        <p:sp>
          <p:nvSpPr>
            <p:cNvPr id="34848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84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34844" name="Picture 2" descr="C:\Documents and Settings\user\Мои документы\для презентаций\Анимация\Рисунок5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857250"/>
            <a:ext cx="1395412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Дата 3"/>
          <p:cNvSpPr txBox="1">
            <a:spLocks noGrp="1"/>
          </p:cNvSpPr>
          <p:nvPr/>
        </p:nvSpPr>
        <p:spPr>
          <a:xfrm>
            <a:off x="395288" y="6165850"/>
            <a:ext cx="122396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11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12" name="Номер слайда 4"/>
          <p:cNvSpPr txBox="1">
            <a:spLocks noGrp="1"/>
          </p:cNvSpPr>
          <p:nvPr/>
        </p:nvSpPr>
        <p:spPr>
          <a:xfrm>
            <a:off x="8001000" y="6248400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92658F-2DB7-4B50-928A-B900FFA706ED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 rot="-2691728">
            <a:off x="157163" y="1585913"/>
            <a:ext cx="762000" cy="762000"/>
            <a:chOff x="2400" y="1584"/>
            <a:chExt cx="816" cy="813"/>
          </a:xfrm>
        </p:grpSpPr>
        <p:sp>
          <p:nvSpPr>
            <p:cNvPr id="3598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8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-2691728">
            <a:off x="14288" y="2800350"/>
            <a:ext cx="762000" cy="762000"/>
            <a:chOff x="2400" y="1584"/>
            <a:chExt cx="816" cy="813"/>
          </a:xfrm>
        </p:grpSpPr>
        <p:sp>
          <p:nvSpPr>
            <p:cNvPr id="3598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8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 rot="-2691728">
            <a:off x="300038" y="2800350"/>
            <a:ext cx="762000" cy="762000"/>
            <a:chOff x="2400" y="1584"/>
            <a:chExt cx="816" cy="813"/>
          </a:xfrm>
        </p:grpSpPr>
        <p:sp>
          <p:nvSpPr>
            <p:cNvPr id="3597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7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 rot="-2691728">
            <a:off x="14288" y="4157663"/>
            <a:ext cx="762000" cy="762000"/>
            <a:chOff x="2400" y="1584"/>
            <a:chExt cx="816" cy="813"/>
          </a:xfrm>
        </p:grpSpPr>
        <p:sp>
          <p:nvSpPr>
            <p:cNvPr id="3597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7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 rot="-2691728">
            <a:off x="157163" y="4157663"/>
            <a:ext cx="762000" cy="762000"/>
            <a:chOff x="2400" y="1584"/>
            <a:chExt cx="816" cy="813"/>
          </a:xfrm>
        </p:grpSpPr>
        <p:sp>
          <p:nvSpPr>
            <p:cNvPr id="3597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7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1"/>
          <p:cNvGrpSpPr>
            <a:grpSpLocks/>
          </p:cNvGrpSpPr>
          <p:nvPr/>
        </p:nvGrpSpPr>
        <p:grpSpPr bwMode="auto">
          <a:xfrm rot="-2691728">
            <a:off x="300038" y="4157663"/>
            <a:ext cx="762000" cy="762000"/>
            <a:chOff x="2400" y="1584"/>
            <a:chExt cx="816" cy="813"/>
          </a:xfrm>
        </p:grpSpPr>
        <p:sp>
          <p:nvSpPr>
            <p:cNvPr id="3597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7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1"/>
          <p:cNvGrpSpPr>
            <a:grpSpLocks/>
          </p:cNvGrpSpPr>
          <p:nvPr/>
        </p:nvGrpSpPr>
        <p:grpSpPr bwMode="auto">
          <a:xfrm rot="-2691728">
            <a:off x="-57150" y="5443538"/>
            <a:ext cx="762000" cy="762000"/>
            <a:chOff x="2400" y="1584"/>
            <a:chExt cx="816" cy="813"/>
          </a:xfrm>
        </p:grpSpPr>
        <p:sp>
          <p:nvSpPr>
            <p:cNvPr id="3597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7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 rot="-3575735">
            <a:off x="282575" y="5426075"/>
            <a:ext cx="762000" cy="762000"/>
            <a:chOff x="2400" y="1584"/>
            <a:chExt cx="816" cy="813"/>
          </a:xfrm>
        </p:grpSpPr>
        <p:sp>
          <p:nvSpPr>
            <p:cNvPr id="3596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6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11"/>
          <p:cNvGrpSpPr>
            <a:grpSpLocks/>
          </p:cNvGrpSpPr>
          <p:nvPr/>
        </p:nvGrpSpPr>
        <p:grpSpPr bwMode="auto">
          <a:xfrm rot="-1910211">
            <a:off x="500063" y="5430838"/>
            <a:ext cx="762000" cy="762000"/>
            <a:chOff x="2400" y="1584"/>
            <a:chExt cx="816" cy="813"/>
          </a:xfrm>
        </p:grpSpPr>
        <p:sp>
          <p:nvSpPr>
            <p:cNvPr id="3596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6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11"/>
          <p:cNvGrpSpPr>
            <a:grpSpLocks/>
          </p:cNvGrpSpPr>
          <p:nvPr/>
        </p:nvGrpSpPr>
        <p:grpSpPr bwMode="auto">
          <a:xfrm rot="-3737518">
            <a:off x="2276475" y="2919413"/>
            <a:ext cx="762000" cy="762000"/>
            <a:chOff x="2400" y="1584"/>
            <a:chExt cx="816" cy="813"/>
          </a:xfrm>
        </p:grpSpPr>
        <p:sp>
          <p:nvSpPr>
            <p:cNvPr id="3596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6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11"/>
          <p:cNvGrpSpPr>
            <a:grpSpLocks/>
          </p:cNvGrpSpPr>
          <p:nvPr/>
        </p:nvGrpSpPr>
        <p:grpSpPr bwMode="auto">
          <a:xfrm rot="-1604300">
            <a:off x="2559050" y="2916238"/>
            <a:ext cx="762000" cy="762000"/>
            <a:chOff x="2400" y="1584"/>
            <a:chExt cx="816" cy="813"/>
          </a:xfrm>
        </p:grpSpPr>
        <p:sp>
          <p:nvSpPr>
            <p:cNvPr id="3596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6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 rot="-2691728">
            <a:off x="2943225" y="2943225"/>
            <a:ext cx="762000" cy="762000"/>
            <a:chOff x="2400" y="1584"/>
            <a:chExt cx="816" cy="813"/>
          </a:xfrm>
        </p:grpSpPr>
        <p:sp>
          <p:nvSpPr>
            <p:cNvPr id="3596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6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Group 11"/>
          <p:cNvGrpSpPr>
            <a:grpSpLocks/>
          </p:cNvGrpSpPr>
          <p:nvPr/>
        </p:nvGrpSpPr>
        <p:grpSpPr bwMode="auto">
          <a:xfrm rot="-2691728">
            <a:off x="2943225" y="4157663"/>
            <a:ext cx="762000" cy="762000"/>
            <a:chOff x="2400" y="1584"/>
            <a:chExt cx="816" cy="813"/>
          </a:xfrm>
        </p:grpSpPr>
        <p:sp>
          <p:nvSpPr>
            <p:cNvPr id="3595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5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Group 11"/>
          <p:cNvGrpSpPr>
            <a:grpSpLocks/>
          </p:cNvGrpSpPr>
          <p:nvPr/>
        </p:nvGrpSpPr>
        <p:grpSpPr bwMode="auto">
          <a:xfrm rot="-2691728">
            <a:off x="3228975" y="4157663"/>
            <a:ext cx="762000" cy="762000"/>
            <a:chOff x="2400" y="1584"/>
            <a:chExt cx="816" cy="813"/>
          </a:xfrm>
        </p:grpSpPr>
        <p:sp>
          <p:nvSpPr>
            <p:cNvPr id="3595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5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roup 11"/>
          <p:cNvGrpSpPr>
            <a:grpSpLocks/>
          </p:cNvGrpSpPr>
          <p:nvPr/>
        </p:nvGrpSpPr>
        <p:grpSpPr bwMode="auto">
          <a:xfrm rot="-2691728">
            <a:off x="2943225" y="5514975"/>
            <a:ext cx="762000" cy="762000"/>
            <a:chOff x="2400" y="1584"/>
            <a:chExt cx="816" cy="813"/>
          </a:xfrm>
        </p:grpSpPr>
        <p:sp>
          <p:nvSpPr>
            <p:cNvPr id="3595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5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Group 11"/>
          <p:cNvGrpSpPr>
            <a:grpSpLocks/>
          </p:cNvGrpSpPr>
          <p:nvPr/>
        </p:nvGrpSpPr>
        <p:grpSpPr bwMode="auto">
          <a:xfrm rot="-2691728">
            <a:off x="3228975" y="5514975"/>
            <a:ext cx="762000" cy="762000"/>
            <a:chOff x="2400" y="1584"/>
            <a:chExt cx="816" cy="813"/>
          </a:xfrm>
        </p:grpSpPr>
        <p:sp>
          <p:nvSpPr>
            <p:cNvPr id="3595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5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roup 11"/>
          <p:cNvGrpSpPr>
            <a:grpSpLocks/>
          </p:cNvGrpSpPr>
          <p:nvPr/>
        </p:nvGrpSpPr>
        <p:grpSpPr bwMode="auto">
          <a:xfrm rot="-2691728">
            <a:off x="3443288" y="5514975"/>
            <a:ext cx="762000" cy="762000"/>
            <a:chOff x="2400" y="1584"/>
            <a:chExt cx="816" cy="813"/>
          </a:xfrm>
        </p:grpSpPr>
        <p:sp>
          <p:nvSpPr>
            <p:cNvPr id="3595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5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1750" y="-11113"/>
            <a:ext cx="9112250" cy="12001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Запомните римскую нумерацию чисел:</a:t>
            </a:r>
          </a:p>
        </p:txBody>
      </p:sp>
      <p:grpSp>
        <p:nvGrpSpPr>
          <p:cNvPr id="54" name="Group 11"/>
          <p:cNvGrpSpPr>
            <a:grpSpLocks/>
          </p:cNvGrpSpPr>
          <p:nvPr/>
        </p:nvGrpSpPr>
        <p:grpSpPr bwMode="auto">
          <a:xfrm rot="-3737518">
            <a:off x="2205038" y="4133850"/>
            <a:ext cx="762000" cy="762000"/>
            <a:chOff x="2400" y="1584"/>
            <a:chExt cx="816" cy="813"/>
          </a:xfrm>
        </p:grpSpPr>
        <p:sp>
          <p:nvSpPr>
            <p:cNvPr id="3594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4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7" name="Group 11"/>
          <p:cNvGrpSpPr>
            <a:grpSpLocks/>
          </p:cNvGrpSpPr>
          <p:nvPr/>
        </p:nvGrpSpPr>
        <p:grpSpPr bwMode="auto">
          <a:xfrm rot="-1604300">
            <a:off x="2559050" y="4130675"/>
            <a:ext cx="762000" cy="762000"/>
            <a:chOff x="2400" y="1584"/>
            <a:chExt cx="816" cy="813"/>
          </a:xfrm>
        </p:grpSpPr>
        <p:sp>
          <p:nvSpPr>
            <p:cNvPr id="3594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4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0" name="Group 11"/>
          <p:cNvGrpSpPr>
            <a:grpSpLocks/>
          </p:cNvGrpSpPr>
          <p:nvPr/>
        </p:nvGrpSpPr>
        <p:grpSpPr bwMode="auto">
          <a:xfrm rot="-3737518">
            <a:off x="2205038" y="5491163"/>
            <a:ext cx="762000" cy="762000"/>
            <a:chOff x="2400" y="1584"/>
            <a:chExt cx="816" cy="813"/>
          </a:xfrm>
        </p:grpSpPr>
        <p:sp>
          <p:nvSpPr>
            <p:cNvPr id="3594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4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3" name="Group 11"/>
          <p:cNvGrpSpPr>
            <a:grpSpLocks/>
          </p:cNvGrpSpPr>
          <p:nvPr/>
        </p:nvGrpSpPr>
        <p:grpSpPr bwMode="auto">
          <a:xfrm rot="-1604300">
            <a:off x="2559050" y="5487988"/>
            <a:ext cx="762000" cy="762000"/>
            <a:chOff x="2400" y="1584"/>
            <a:chExt cx="816" cy="813"/>
          </a:xfrm>
        </p:grpSpPr>
        <p:sp>
          <p:nvSpPr>
            <p:cNvPr id="3594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4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6" name="Group 11"/>
          <p:cNvGrpSpPr>
            <a:grpSpLocks/>
          </p:cNvGrpSpPr>
          <p:nvPr/>
        </p:nvGrpSpPr>
        <p:grpSpPr bwMode="auto">
          <a:xfrm rot="-3737518">
            <a:off x="4919663" y="2847975"/>
            <a:ext cx="762000" cy="762000"/>
            <a:chOff x="2400" y="1584"/>
            <a:chExt cx="816" cy="813"/>
          </a:xfrm>
        </p:grpSpPr>
        <p:sp>
          <p:nvSpPr>
            <p:cNvPr id="3594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4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9" name="Group 11"/>
          <p:cNvGrpSpPr>
            <a:grpSpLocks/>
          </p:cNvGrpSpPr>
          <p:nvPr/>
        </p:nvGrpSpPr>
        <p:grpSpPr bwMode="auto">
          <a:xfrm rot="-1604300">
            <a:off x="4987925" y="1558925"/>
            <a:ext cx="762000" cy="762000"/>
            <a:chOff x="2400" y="1584"/>
            <a:chExt cx="816" cy="813"/>
          </a:xfrm>
        </p:grpSpPr>
        <p:sp>
          <p:nvSpPr>
            <p:cNvPr id="3593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3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roup 11"/>
          <p:cNvGrpSpPr>
            <a:grpSpLocks/>
          </p:cNvGrpSpPr>
          <p:nvPr/>
        </p:nvGrpSpPr>
        <p:grpSpPr bwMode="auto">
          <a:xfrm rot="-3737518">
            <a:off x="2068513" y="1568450"/>
            <a:ext cx="762000" cy="762000"/>
            <a:chOff x="2400" y="1584"/>
            <a:chExt cx="816" cy="813"/>
          </a:xfrm>
        </p:grpSpPr>
        <p:sp>
          <p:nvSpPr>
            <p:cNvPr id="3593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3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5" name="Group 11"/>
          <p:cNvGrpSpPr>
            <a:grpSpLocks/>
          </p:cNvGrpSpPr>
          <p:nvPr/>
        </p:nvGrpSpPr>
        <p:grpSpPr bwMode="auto">
          <a:xfrm rot="-1604300">
            <a:off x="2416175" y="1558925"/>
            <a:ext cx="762000" cy="762000"/>
            <a:chOff x="2400" y="1584"/>
            <a:chExt cx="816" cy="813"/>
          </a:xfrm>
        </p:grpSpPr>
        <p:sp>
          <p:nvSpPr>
            <p:cNvPr id="3593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3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8" name="Group 11"/>
          <p:cNvGrpSpPr>
            <a:grpSpLocks/>
          </p:cNvGrpSpPr>
          <p:nvPr/>
        </p:nvGrpSpPr>
        <p:grpSpPr bwMode="auto">
          <a:xfrm rot="-2691728">
            <a:off x="4657725" y="1585913"/>
            <a:ext cx="762000" cy="762000"/>
            <a:chOff x="2400" y="1584"/>
            <a:chExt cx="816" cy="813"/>
          </a:xfrm>
        </p:grpSpPr>
        <p:sp>
          <p:nvSpPr>
            <p:cNvPr id="3593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3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1" name="Group 11"/>
          <p:cNvGrpSpPr>
            <a:grpSpLocks/>
          </p:cNvGrpSpPr>
          <p:nvPr/>
        </p:nvGrpSpPr>
        <p:grpSpPr bwMode="auto">
          <a:xfrm rot="-3737518">
            <a:off x="4991100" y="1562100"/>
            <a:ext cx="762000" cy="762000"/>
            <a:chOff x="2400" y="1584"/>
            <a:chExt cx="816" cy="813"/>
          </a:xfrm>
        </p:grpSpPr>
        <p:sp>
          <p:nvSpPr>
            <p:cNvPr id="3593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3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4" name="Group 11"/>
          <p:cNvGrpSpPr>
            <a:grpSpLocks/>
          </p:cNvGrpSpPr>
          <p:nvPr/>
        </p:nvGrpSpPr>
        <p:grpSpPr bwMode="auto">
          <a:xfrm rot="-1604300">
            <a:off x="4916488" y="2844800"/>
            <a:ext cx="762000" cy="762000"/>
            <a:chOff x="2400" y="1584"/>
            <a:chExt cx="816" cy="813"/>
          </a:xfrm>
        </p:grpSpPr>
        <p:sp>
          <p:nvSpPr>
            <p:cNvPr id="3592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2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7" name="Group 11"/>
          <p:cNvGrpSpPr>
            <a:grpSpLocks/>
          </p:cNvGrpSpPr>
          <p:nvPr/>
        </p:nvGrpSpPr>
        <p:grpSpPr bwMode="auto">
          <a:xfrm rot="-2691728">
            <a:off x="4657725" y="4157663"/>
            <a:ext cx="762000" cy="762000"/>
            <a:chOff x="2400" y="1584"/>
            <a:chExt cx="816" cy="813"/>
          </a:xfrm>
        </p:grpSpPr>
        <p:sp>
          <p:nvSpPr>
            <p:cNvPr id="3592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2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0" name="Group 11"/>
          <p:cNvGrpSpPr>
            <a:grpSpLocks/>
          </p:cNvGrpSpPr>
          <p:nvPr/>
        </p:nvGrpSpPr>
        <p:grpSpPr bwMode="auto">
          <a:xfrm rot="2673837">
            <a:off x="5157788" y="5086350"/>
            <a:ext cx="762000" cy="762000"/>
            <a:chOff x="2400" y="1584"/>
            <a:chExt cx="816" cy="813"/>
          </a:xfrm>
        </p:grpSpPr>
        <p:sp>
          <p:nvSpPr>
            <p:cNvPr id="3592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2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3" name="Group 11"/>
          <p:cNvGrpSpPr>
            <a:grpSpLocks/>
          </p:cNvGrpSpPr>
          <p:nvPr/>
        </p:nvGrpSpPr>
        <p:grpSpPr bwMode="auto">
          <a:xfrm rot="-2676495">
            <a:off x="4657725" y="5586413"/>
            <a:ext cx="762000" cy="762000"/>
            <a:chOff x="2400" y="1584"/>
            <a:chExt cx="816" cy="813"/>
          </a:xfrm>
        </p:grpSpPr>
        <p:sp>
          <p:nvSpPr>
            <p:cNvPr id="3592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2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6" name="Group 11"/>
          <p:cNvGrpSpPr>
            <a:grpSpLocks/>
          </p:cNvGrpSpPr>
          <p:nvPr/>
        </p:nvGrpSpPr>
        <p:grpSpPr bwMode="auto">
          <a:xfrm rot="2675823">
            <a:off x="5157788" y="4657725"/>
            <a:ext cx="762000" cy="762000"/>
            <a:chOff x="2400" y="1584"/>
            <a:chExt cx="816" cy="813"/>
          </a:xfrm>
        </p:grpSpPr>
        <p:sp>
          <p:nvSpPr>
            <p:cNvPr id="3592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2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8" name="Group 11"/>
          <p:cNvGrpSpPr>
            <a:grpSpLocks/>
          </p:cNvGrpSpPr>
          <p:nvPr/>
        </p:nvGrpSpPr>
        <p:grpSpPr bwMode="auto">
          <a:xfrm rot="2675823">
            <a:off x="5157788" y="6086475"/>
            <a:ext cx="762000" cy="762000"/>
            <a:chOff x="2400" y="1584"/>
            <a:chExt cx="816" cy="813"/>
          </a:xfrm>
        </p:grpSpPr>
        <p:sp>
          <p:nvSpPr>
            <p:cNvPr id="3591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1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1" name="Group 11"/>
          <p:cNvGrpSpPr>
            <a:grpSpLocks/>
          </p:cNvGrpSpPr>
          <p:nvPr/>
        </p:nvGrpSpPr>
        <p:grpSpPr bwMode="auto">
          <a:xfrm rot="2675823">
            <a:off x="6872288" y="1085850"/>
            <a:ext cx="762000" cy="762000"/>
            <a:chOff x="2400" y="1584"/>
            <a:chExt cx="816" cy="813"/>
          </a:xfrm>
        </p:grpSpPr>
        <p:sp>
          <p:nvSpPr>
            <p:cNvPr id="3591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1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4" name="Group 11"/>
          <p:cNvGrpSpPr>
            <a:grpSpLocks/>
          </p:cNvGrpSpPr>
          <p:nvPr/>
        </p:nvGrpSpPr>
        <p:grpSpPr bwMode="auto">
          <a:xfrm rot="2675823">
            <a:off x="6872288" y="2085975"/>
            <a:ext cx="762000" cy="762000"/>
            <a:chOff x="2400" y="1584"/>
            <a:chExt cx="816" cy="813"/>
          </a:xfrm>
        </p:grpSpPr>
        <p:sp>
          <p:nvSpPr>
            <p:cNvPr id="3591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1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7" name="Group 11"/>
          <p:cNvGrpSpPr>
            <a:grpSpLocks/>
          </p:cNvGrpSpPr>
          <p:nvPr/>
        </p:nvGrpSpPr>
        <p:grpSpPr bwMode="auto">
          <a:xfrm rot="-2691728">
            <a:off x="7372350" y="1585913"/>
            <a:ext cx="762000" cy="762000"/>
            <a:chOff x="2400" y="1584"/>
            <a:chExt cx="816" cy="813"/>
          </a:xfrm>
        </p:grpSpPr>
        <p:sp>
          <p:nvSpPr>
            <p:cNvPr id="3591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1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0" name="Group 11"/>
          <p:cNvGrpSpPr>
            <a:grpSpLocks/>
          </p:cNvGrpSpPr>
          <p:nvPr/>
        </p:nvGrpSpPr>
        <p:grpSpPr bwMode="auto">
          <a:xfrm rot="-2691728">
            <a:off x="6943725" y="1585913"/>
            <a:ext cx="762000" cy="762000"/>
            <a:chOff x="2400" y="1584"/>
            <a:chExt cx="816" cy="813"/>
          </a:xfrm>
        </p:grpSpPr>
        <p:sp>
          <p:nvSpPr>
            <p:cNvPr id="3591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1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3" name="Group 11"/>
          <p:cNvGrpSpPr>
            <a:grpSpLocks/>
          </p:cNvGrpSpPr>
          <p:nvPr/>
        </p:nvGrpSpPr>
        <p:grpSpPr bwMode="auto">
          <a:xfrm rot="-2691728">
            <a:off x="6443663" y="3014663"/>
            <a:ext cx="762000" cy="762000"/>
            <a:chOff x="2400" y="1584"/>
            <a:chExt cx="816" cy="813"/>
          </a:xfrm>
        </p:grpSpPr>
        <p:sp>
          <p:nvSpPr>
            <p:cNvPr id="3590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0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6" name="Group 11"/>
          <p:cNvGrpSpPr>
            <a:grpSpLocks/>
          </p:cNvGrpSpPr>
          <p:nvPr/>
        </p:nvGrpSpPr>
        <p:grpSpPr bwMode="auto">
          <a:xfrm rot="-2691728">
            <a:off x="7086600" y="3014663"/>
            <a:ext cx="762000" cy="762000"/>
            <a:chOff x="2400" y="1584"/>
            <a:chExt cx="816" cy="813"/>
          </a:xfrm>
        </p:grpSpPr>
        <p:sp>
          <p:nvSpPr>
            <p:cNvPr id="3590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0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9" name="Group 11"/>
          <p:cNvGrpSpPr>
            <a:grpSpLocks/>
          </p:cNvGrpSpPr>
          <p:nvPr/>
        </p:nvGrpSpPr>
        <p:grpSpPr bwMode="auto">
          <a:xfrm rot="-3725181">
            <a:off x="6634163" y="2990850"/>
            <a:ext cx="762000" cy="762000"/>
            <a:chOff x="2400" y="1584"/>
            <a:chExt cx="816" cy="813"/>
          </a:xfrm>
        </p:grpSpPr>
        <p:sp>
          <p:nvSpPr>
            <p:cNvPr id="3590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0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2" name="Group 11"/>
          <p:cNvGrpSpPr>
            <a:grpSpLocks/>
          </p:cNvGrpSpPr>
          <p:nvPr/>
        </p:nvGrpSpPr>
        <p:grpSpPr bwMode="auto">
          <a:xfrm rot="-1642162">
            <a:off x="6918325" y="2989263"/>
            <a:ext cx="762000" cy="762000"/>
            <a:chOff x="2400" y="1584"/>
            <a:chExt cx="816" cy="813"/>
          </a:xfrm>
        </p:grpSpPr>
        <p:sp>
          <p:nvSpPr>
            <p:cNvPr id="3590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590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857250" y="1500188"/>
            <a:ext cx="5000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1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000125" y="2643188"/>
            <a:ext cx="5000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2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928688" y="4071938"/>
            <a:ext cx="500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3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214438" y="5286375"/>
            <a:ext cx="500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4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214688" y="1428750"/>
            <a:ext cx="500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5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643313" y="2786063"/>
            <a:ext cx="500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6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786188" y="4000500"/>
            <a:ext cx="500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7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000500" y="5357813"/>
            <a:ext cx="5000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8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786438" y="1428750"/>
            <a:ext cx="500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9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643563" y="2714625"/>
            <a:ext cx="857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10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857875" y="4000500"/>
            <a:ext cx="7858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50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143625" y="5357813"/>
            <a:ext cx="10001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100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929563" y="1428750"/>
            <a:ext cx="10715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500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715250" y="2857500"/>
            <a:ext cx="1428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1000</a:t>
            </a:r>
          </a:p>
        </p:txBody>
      </p:sp>
      <p:sp>
        <p:nvSpPr>
          <p:cNvPr id="149" name="Дата 3"/>
          <p:cNvSpPr txBox="1">
            <a:spLocks noGrp="1"/>
          </p:cNvSpPr>
          <p:nvPr/>
        </p:nvSpPr>
        <p:spPr>
          <a:xfrm>
            <a:off x="436563" y="6486525"/>
            <a:ext cx="122396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50" name="Rectangle 53"/>
          <p:cNvSpPr>
            <a:spLocks noChangeArrowheads="1"/>
          </p:cNvSpPr>
          <p:nvPr/>
        </p:nvSpPr>
        <p:spPr bwMode="auto">
          <a:xfrm>
            <a:off x="3317875" y="6569075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51" name="Номер слайда 4"/>
          <p:cNvSpPr txBox="1">
            <a:spLocks noGrp="1"/>
          </p:cNvSpPr>
          <p:nvPr/>
        </p:nvSpPr>
        <p:spPr>
          <a:xfrm>
            <a:off x="8042275" y="6569075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C56DFE3-1662-4B43-8B4F-DC31C32CDAFE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35901" name="Picture 2" descr="http://www.xrest.ru/images/collection/00294/792/origina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4094163"/>
            <a:ext cx="1611312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214313" y="142875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Century Schoolbook" pitchFamily="18" charset="0"/>
              </a:rPr>
              <a:t>13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9500" y="328613"/>
            <a:ext cx="6096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entury Schoolbook" pitchFamily="18" charset="0"/>
              </a:rPr>
              <a:t>Переложите 2 спички так, чтобы равенство стало верным.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 rot="2643909">
            <a:off x="1339850" y="1874838"/>
            <a:ext cx="762000" cy="762000"/>
            <a:chOff x="2400" y="1584"/>
            <a:chExt cx="816" cy="813"/>
          </a:xfrm>
        </p:grpSpPr>
        <p:sp>
          <p:nvSpPr>
            <p:cNvPr id="3694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5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 rot="-2691728">
            <a:off x="839788" y="2374900"/>
            <a:ext cx="762000" cy="762000"/>
            <a:chOff x="2400" y="1584"/>
            <a:chExt cx="816" cy="813"/>
          </a:xfrm>
        </p:grpSpPr>
        <p:sp>
          <p:nvSpPr>
            <p:cNvPr id="3694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4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 rot="2777705">
            <a:off x="2554288" y="2232025"/>
            <a:ext cx="762000" cy="762000"/>
            <a:chOff x="2400" y="1584"/>
            <a:chExt cx="816" cy="813"/>
          </a:xfrm>
        </p:grpSpPr>
        <p:sp>
          <p:nvSpPr>
            <p:cNvPr id="3694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4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 rot="2670172">
            <a:off x="1339850" y="2874963"/>
            <a:ext cx="762000" cy="762000"/>
            <a:chOff x="2400" y="1584"/>
            <a:chExt cx="816" cy="813"/>
          </a:xfrm>
        </p:grpSpPr>
        <p:sp>
          <p:nvSpPr>
            <p:cNvPr id="3694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4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 rot="-8100590">
            <a:off x="3768725" y="1803400"/>
            <a:ext cx="762000" cy="762000"/>
            <a:chOff x="2400" y="1584"/>
            <a:chExt cx="816" cy="813"/>
          </a:xfrm>
        </p:grpSpPr>
        <p:sp>
          <p:nvSpPr>
            <p:cNvPr id="3694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4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1"/>
          <p:cNvGrpSpPr>
            <a:grpSpLocks/>
          </p:cNvGrpSpPr>
          <p:nvPr/>
        </p:nvGrpSpPr>
        <p:grpSpPr bwMode="auto">
          <a:xfrm rot="-3018277">
            <a:off x="3252788" y="2317750"/>
            <a:ext cx="798512" cy="744538"/>
            <a:chOff x="2479" y="1571"/>
            <a:chExt cx="854" cy="793"/>
          </a:xfrm>
        </p:grpSpPr>
        <p:sp>
          <p:nvSpPr>
            <p:cNvPr id="36939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40" name="Oval 13"/>
            <p:cNvSpPr>
              <a:spLocks noChangeArrowheads="1"/>
            </p:cNvSpPr>
            <p:nvPr/>
          </p:nvSpPr>
          <p:spPr bwMode="auto">
            <a:xfrm flipH="1">
              <a:off x="3216" y="1571"/>
              <a:ext cx="117" cy="109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 rot="-8084991">
            <a:off x="5054600" y="2517775"/>
            <a:ext cx="762000" cy="762000"/>
            <a:chOff x="2400" y="1584"/>
            <a:chExt cx="816" cy="813"/>
          </a:xfrm>
        </p:grpSpPr>
        <p:sp>
          <p:nvSpPr>
            <p:cNvPr id="3693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3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11"/>
          <p:cNvGrpSpPr>
            <a:grpSpLocks/>
          </p:cNvGrpSpPr>
          <p:nvPr/>
        </p:nvGrpSpPr>
        <p:grpSpPr bwMode="auto">
          <a:xfrm rot="2695169">
            <a:off x="6554788" y="1803400"/>
            <a:ext cx="762000" cy="762000"/>
            <a:chOff x="2400" y="1584"/>
            <a:chExt cx="816" cy="813"/>
          </a:xfrm>
        </p:grpSpPr>
        <p:sp>
          <p:nvSpPr>
            <p:cNvPr id="3693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3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11"/>
          <p:cNvGrpSpPr>
            <a:grpSpLocks/>
          </p:cNvGrpSpPr>
          <p:nvPr/>
        </p:nvGrpSpPr>
        <p:grpSpPr bwMode="auto">
          <a:xfrm rot="-2800883">
            <a:off x="6053138" y="2301875"/>
            <a:ext cx="762000" cy="762000"/>
            <a:chOff x="2400" y="1584"/>
            <a:chExt cx="816" cy="813"/>
          </a:xfrm>
        </p:grpSpPr>
        <p:sp>
          <p:nvSpPr>
            <p:cNvPr id="3693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3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11"/>
          <p:cNvGrpSpPr>
            <a:grpSpLocks/>
          </p:cNvGrpSpPr>
          <p:nvPr/>
        </p:nvGrpSpPr>
        <p:grpSpPr bwMode="auto">
          <a:xfrm rot="2674401">
            <a:off x="5054600" y="2160588"/>
            <a:ext cx="762000" cy="762000"/>
            <a:chOff x="2400" y="1584"/>
            <a:chExt cx="816" cy="813"/>
          </a:xfrm>
        </p:grpSpPr>
        <p:sp>
          <p:nvSpPr>
            <p:cNvPr id="3693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3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11"/>
          <p:cNvGrpSpPr>
            <a:grpSpLocks/>
          </p:cNvGrpSpPr>
          <p:nvPr/>
        </p:nvGrpSpPr>
        <p:grpSpPr bwMode="auto">
          <a:xfrm rot="2653093">
            <a:off x="6554788" y="2803525"/>
            <a:ext cx="762000" cy="762000"/>
            <a:chOff x="2400" y="1584"/>
            <a:chExt cx="816" cy="813"/>
          </a:xfrm>
        </p:grpSpPr>
        <p:sp>
          <p:nvSpPr>
            <p:cNvPr id="3692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3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11"/>
          <p:cNvGrpSpPr>
            <a:grpSpLocks/>
          </p:cNvGrpSpPr>
          <p:nvPr/>
        </p:nvGrpSpPr>
        <p:grpSpPr bwMode="auto">
          <a:xfrm rot="-8100590">
            <a:off x="3768725" y="2874963"/>
            <a:ext cx="762000" cy="762000"/>
            <a:chOff x="2400" y="1584"/>
            <a:chExt cx="816" cy="813"/>
          </a:xfrm>
        </p:grpSpPr>
        <p:sp>
          <p:nvSpPr>
            <p:cNvPr id="3692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2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44475" y="3503613"/>
            <a:ext cx="35004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990000"/>
                </a:solidFill>
                <a:latin typeface="Century Schoolbook" pitchFamily="18" charset="0"/>
              </a:rPr>
              <a:t>Ответ: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44" name="Group 11"/>
          <p:cNvGrpSpPr>
            <a:grpSpLocks/>
          </p:cNvGrpSpPr>
          <p:nvPr/>
        </p:nvGrpSpPr>
        <p:grpSpPr bwMode="auto">
          <a:xfrm rot="2643909">
            <a:off x="1546225" y="4232275"/>
            <a:ext cx="762000" cy="762000"/>
            <a:chOff x="2400" y="1584"/>
            <a:chExt cx="816" cy="813"/>
          </a:xfrm>
        </p:grpSpPr>
        <p:sp>
          <p:nvSpPr>
            <p:cNvPr id="3692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2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Group 11"/>
          <p:cNvGrpSpPr>
            <a:grpSpLocks/>
          </p:cNvGrpSpPr>
          <p:nvPr/>
        </p:nvGrpSpPr>
        <p:grpSpPr bwMode="auto">
          <a:xfrm rot="-2691728">
            <a:off x="1046163" y="4732338"/>
            <a:ext cx="762000" cy="762000"/>
            <a:chOff x="2400" y="1584"/>
            <a:chExt cx="816" cy="813"/>
          </a:xfrm>
        </p:grpSpPr>
        <p:sp>
          <p:nvSpPr>
            <p:cNvPr id="3692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2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roup 11"/>
          <p:cNvGrpSpPr>
            <a:grpSpLocks/>
          </p:cNvGrpSpPr>
          <p:nvPr/>
        </p:nvGrpSpPr>
        <p:grpSpPr bwMode="auto">
          <a:xfrm rot="2754593">
            <a:off x="2760663" y="4660900"/>
            <a:ext cx="762000" cy="762000"/>
            <a:chOff x="2400" y="1584"/>
            <a:chExt cx="816" cy="813"/>
          </a:xfrm>
        </p:grpSpPr>
        <p:sp>
          <p:nvSpPr>
            <p:cNvPr id="3692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2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Group 11"/>
          <p:cNvGrpSpPr>
            <a:grpSpLocks/>
          </p:cNvGrpSpPr>
          <p:nvPr/>
        </p:nvGrpSpPr>
        <p:grpSpPr bwMode="auto">
          <a:xfrm rot="-8100590">
            <a:off x="3975100" y="4160838"/>
            <a:ext cx="762000" cy="762000"/>
            <a:chOff x="2400" y="1584"/>
            <a:chExt cx="816" cy="813"/>
          </a:xfrm>
        </p:grpSpPr>
        <p:sp>
          <p:nvSpPr>
            <p:cNvPr id="3691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2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6" name="Group 11"/>
          <p:cNvGrpSpPr>
            <a:grpSpLocks/>
          </p:cNvGrpSpPr>
          <p:nvPr/>
        </p:nvGrpSpPr>
        <p:grpSpPr bwMode="auto">
          <a:xfrm rot="-3018277">
            <a:off x="3458368" y="4675982"/>
            <a:ext cx="798513" cy="742950"/>
            <a:chOff x="2479" y="1571"/>
            <a:chExt cx="854" cy="793"/>
          </a:xfrm>
        </p:grpSpPr>
        <p:sp>
          <p:nvSpPr>
            <p:cNvPr id="36917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18" name="Oval 13"/>
            <p:cNvSpPr>
              <a:spLocks noChangeArrowheads="1"/>
            </p:cNvSpPr>
            <p:nvPr/>
          </p:nvSpPr>
          <p:spPr bwMode="auto">
            <a:xfrm flipH="1">
              <a:off x="3216" y="1571"/>
              <a:ext cx="117" cy="109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9" name="Group 11"/>
          <p:cNvGrpSpPr>
            <a:grpSpLocks/>
          </p:cNvGrpSpPr>
          <p:nvPr/>
        </p:nvGrpSpPr>
        <p:grpSpPr bwMode="auto">
          <a:xfrm rot="-8084991">
            <a:off x="5260975" y="4875213"/>
            <a:ext cx="762000" cy="762000"/>
            <a:chOff x="2400" y="1584"/>
            <a:chExt cx="816" cy="813"/>
          </a:xfrm>
        </p:grpSpPr>
        <p:sp>
          <p:nvSpPr>
            <p:cNvPr id="3691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1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Group 11"/>
          <p:cNvGrpSpPr>
            <a:grpSpLocks/>
          </p:cNvGrpSpPr>
          <p:nvPr/>
        </p:nvGrpSpPr>
        <p:grpSpPr bwMode="auto">
          <a:xfrm rot="2695169">
            <a:off x="6761163" y="4160838"/>
            <a:ext cx="762000" cy="762000"/>
            <a:chOff x="2400" y="1584"/>
            <a:chExt cx="816" cy="813"/>
          </a:xfrm>
        </p:grpSpPr>
        <p:sp>
          <p:nvSpPr>
            <p:cNvPr id="3691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1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oup 11"/>
          <p:cNvGrpSpPr>
            <a:grpSpLocks/>
          </p:cNvGrpSpPr>
          <p:nvPr/>
        </p:nvGrpSpPr>
        <p:grpSpPr bwMode="auto">
          <a:xfrm rot="-2800883">
            <a:off x="6259513" y="4659313"/>
            <a:ext cx="762000" cy="762000"/>
            <a:chOff x="2400" y="1584"/>
            <a:chExt cx="816" cy="813"/>
          </a:xfrm>
        </p:grpSpPr>
        <p:sp>
          <p:nvSpPr>
            <p:cNvPr id="3691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1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Group 11"/>
          <p:cNvGrpSpPr>
            <a:grpSpLocks/>
          </p:cNvGrpSpPr>
          <p:nvPr/>
        </p:nvGrpSpPr>
        <p:grpSpPr bwMode="auto">
          <a:xfrm rot="2674401">
            <a:off x="5260975" y="4518025"/>
            <a:ext cx="762000" cy="762000"/>
            <a:chOff x="2400" y="1584"/>
            <a:chExt cx="816" cy="813"/>
          </a:xfrm>
        </p:grpSpPr>
        <p:sp>
          <p:nvSpPr>
            <p:cNvPr id="3690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1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1" name="Group 11"/>
          <p:cNvGrpSpPr>
            <a:grpSpLocks/>
          </p:cNvGrpSpPr>
          <p:nvPr/>
        </p:nvGrpSpPr>
        <p:grpSpPr bwMode="auto">
          <a:xfrm rot="-8100590">
            <a:off x="6761163" y="5160963"/>
            <a:ext cx="762000" cy="762000"/>
            <a:chOff x="2400" y="1584"/>
            <a:chExt cx="816" cy="813"/>
          </a:xfrm>
        </p:grpSpPr>
        <p:sp>
          <p:nvSpPr>
            <p:cNvPr id="3690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0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4" name="Group 11"/>
          <p:cNvGrpSpPr>
            <a:grpSpLocks/>
          </p:cNvGrpSpPr>
          <p:nvPr/>
        </p:nvGrpSpPr>
        <p:grpSpPr bwMode="auto">
          <a:xfrm rot="-8100590">
            <a:off x="3975100" y="5160963"/>
            <a:ext cx="762000" cy="762000"/>
            <a:chOff x="2400" y="1584"/>
            <a:chExt cx="816" cy="813"/>
          </a:xfrm>
        </p:grpSpPr>
        <p:sp>
          <p:nvSpPr>
            <p:cNvPr id="3690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0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7" name="Group 11"/>
          <p:cNvGrpSpPr>
            <a:grpSpLocks/>
          </p:cNvGrpSpPr>
          <p:nvPr/>
        </p:nvGrpSpPr>
        <p:grpSpPr bwMode="auto">
          <a:xfrm rot="-8100590">
            <a:off x="1546225" y="5232400"/>
            <a:ext cx="762000" cy="762000"/>
            <a:chOff x="2400" y="1584"/>
            <a:chExt cx="816" cy="813"/>
          </a:xfrm>
        </p:grpSpPr>
        <p:sp>
          <p:nvSpPr>
            <p:cNvPr id="3690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0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0" name="Group 11"/>
          <p:cNvGrpSpPr>
            <a:grpSpLocks/>
          </p:cNvGrpSpPr>
          <p:nvPr/>
        </p:nvGrpSpPr>
        <p:grpSpPr bwMode="auto">
          <a:xfrm rot="-2800883">
            <a:off x="2046288" y="4732338"/>
            <a:ext cx="762000" cy="762000"/>
            <a:chOff x="2400" y="1584"/>
            <a:chExt cx="816" cy="813"/>
          </a:xfrm>
        </p:grpSpPr>
        <p:sp>
          <p:nvSpPr>
            <p:cNvPr id="3690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0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3" name="Group 11"/>
          <p:cNvGrpSpPr>
            <a:grpSpLocks/>
          </p:cNvGrpSpPr>
          <p:nvPr/>
        </p:nvGrpSpPr>
        <p:grpSpPr bwMode="auto">
          <a:xfrm rot="-2800883">
            <a:off x="2760663" y="4660900"/>
            <a:ext cx="762000" cy="762000"/>
            <a:chOff x="2400" y="1584"/>
            <a:chExt cx="816" cy="813"/>
          </a:xfrm>
        </p:grpSpPr>
        <p:sp>
          <p:nvSpPr>
            <p:cNvPr id="3689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690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36895" name="Picture 2" descr="C:\Documents and Settings\user\Мои документы\для презентаций\Анимация\Рисунок4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58750"/>
            <a:ext cx="15684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Дата 3"/>
          <p:cNvSpPr txBox="1">
            <a:spLocks noGrp="1"/>
          </p:cNvSpPr>
          <p:nvPr/>
        </p:nvSpPr>
        <p:spPr>
          <a:xfrm>
            <a:off x="395288" y="6165850"/>
            <a:ext cx="122396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8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9" name="Номер слайда 4"/>
          <p:cNvSpPr txBox="1">
            <a:spLocks noGrp="1"/>
          </p:cNvSpPr>
          <p:nvPr/>
        </p:nvSpPr>
        <p:spPr>
          <a:xfrm>
            <a:off x="8001000" y="6248400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19D6E22-D06A-4490-AD29-53EA8CC0A41F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28688" y="0"/>
            <a:ext cx="82153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entury Schoolbook" pitchFamily="18" charset="0"/>
              </a:rPr>
              <a:t>В арифметическом выражении нужно добиться истинности равенства, переложив всего одну спичку.</a:t>
            </a:r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166688" y="261938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Century Schoolbook" pitchFamily="18" charset="0"/>
              </a:rPr>
              <a:t>14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 rot="-2771261">
            <a:off x="1657350" y="1728788"/>
            <a:ext cx="762000" cy="762000"/>
            <a:chOff x="2400" y="1584"/>
            <a:chExt cx="816" cy="813"/>
          </a:xfrm>
        </p:grpSpPr>
        <p:sp>
          <p:nvSpPr>
            <p:cNvPr id="3797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7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 rot="-3700358">
            <a:off x="1135063" y="1706563"/>
            <a:ext cx="762000" cy="762000"/>
            <a:chOff x="2400" y="1584"/>
            <a:chExt cx="816" cy="813"/>
          </a:xfrm>
        </p:grpSpPr>
        <p:sp>
          <p:nvSpPr>
            <p:cNvPr id="3797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7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 rot="-2718398">
            <a:off x="3157538" y="1728788"/>
            <a:ext cx="762000" cy="762000"/>
            <a:chOff x="2400" y="1584"/>
            <a:chExt cx="816" cy="813"/>
          </a:xfrm>
        </p:grpSpPr>
        <p:sp>
          <p:nvSpPr>
            <p:cNvPr id="3797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7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 rot="2670172">
            <a:off x="2443163" y="1800225"/>
            <a:ext cx="762000" cy="762000"/>
            <a:chOff x="2400" y="1584"/>
            <a:chExt cx="816" cy="813"/>
          </a:xfrm>
        </p:grpSpPr>
        <p:sp>
          <p:nvSpPr>
            <p:cNvPr id="3797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7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 rot="-2645134">
            <a:off x="3729038" y="1728788"/>
            <a:ext cx="762000" cy="762000"/>
            <a:chOff x="2400" y="1584"/>
            <a:chExt cx="816" cy="813"/>
          </a:xfrm>
        </p:grpSpPr>
        <p:sp>
          <p:nvSpPr>
            <p:cNvPr id="3796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6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1"/>
          <p:cNvGrpSpPr>
            <a:grpSpLocks/>
          </p:cNvGrpSpPr>
          <p:nvPr/>
        </p:nvGrpSpPr>
        <p:grpSpPr bwMode="auto">
          <a:xfrm rot="-1702054">
            <a:off x="1487488" y="1704975"/>
            <a:ext cx="752475" cy="741363"/>
            <a:chOff x="2479" y="1573"/>
            <a:chExt cx="805" cy="791"/>
          </a:xfrm>
        </p:grpSpPr>
        <p:sp>
          <p:nvSpPr>
            <p:cNvPr id="37966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67" name="Oval 13"/>
            <p:cNvSpPr>
              <a:spLocks noChangeArrowheads="1"/>
            </p:cNvSpPr>
            <p:nvPr/>
          </p:nvSpPr>
          <p:spPr bwMode="auto">
            <a:xfrm>
              <a:off x="3188" y="1573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 rot="-2740799">
            <a:off x="3443288" y="1728788"/>
            <a:ext cx="762000" cy="762000"/>
            <a:chOff x="2400" y="1584"/>
            <a:chExt cx="816" cy="813"/>
          </a:xfrm>
        </p:grpSpPr>
        <p:sp>
          <p:nvSpPr>
            <p:cNvPr id="3796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6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11"/>
          <p:cNvGrpSpPr>
            <a:grpSpLocks/>
          </p:cNvGrpSpPr>
          <p:nvPr/>
        </p:nvGrpSpPr>
        <p:grpSpPr bwMode="auto">
          <a:xfrm rot="-1442520">
            <a:off x="6051550" y="1765300"/>
            <a:ext cx="762000" cy="762000"/>
            <a:chOff x="2400" y="1584"/>
            <a:chExt cx="816" cy="813"/>
          </a:xfrm>
        </p:grpSpPr>
        <p:sp>
          <p:nvSpPr>
            <p:cNvPr id="3796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6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11"/>
          <p:cNvGrpSpPr>
            <a:grpSpLocks/>
          </p:cNvGrpSpPr>
          <p:nvPr/>
        </p:nvGrpSpPr>
        <p:grpSpPr bwMode="auto">
          <a:xfrm rot="-2738918">
            <a:off x="5514975" y="1800225"/>
            <a:ext cx="762000" cy="762000"/>
            <a:chOff x="2400" y="1584"/>
            <a:chExt cx="816" cy="813"/>
          </a:xfrm>
        </p:grpSpPr>
        <p:sp>
          <p:nvSpPr>
            <p:cNvPr id="3796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6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11"/>
          <p:cNvGrpSpPr>
            <a:grpSpLocks/>
          </p:cNvGrpSpPr>
          <p:nvPr/>
        </p:nvGrpSpPr>
        <p:grpSpPr bwMode="auto">
          <a:xfrm rot="2674401">
            <a:off x="4657725" y="1585913"/>
            <a:ext cx="762000" cy="762000"/>
            <a:chOff x="2400" y="1584"/>
            <a:chExt cx="816" cy="813"/>
          </a:xfrm>
        </p:grpSpPr>
        <p:sp>
          <p:nvSpPr>
            <p:cNvPr id="3795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5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 rot="2734401">
            <a:off x="4657725" y="1943100"/>
            <a:ext cx="762000" cy="762000"/>
            <a:chOff x="2400" y="1584"/>
            <a:chExt cx="816" cy="813"/>
          </a:xfrm>
        </p:grpSpPr>
        <p:sp>
          <p:nvSpPr>
            <p:cNvPr id="3795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5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11"/>
          <p:cNvGrpSpPr>
            <a:grpSpLocks/>
          </p:cNvGrpSpPr>
          <p:nvPr/>
        </p:nvGrpSpPr>
        <p:grpSpPr bwMode="auto">
          <a:xfrm rot="-4123173">
            <a:off x="6113463" y="1755775"/>
            <a:ext cx="762000" cy="762000"/>
            <a:chOff x="2400" y="1584"/>
            <a:chExt cx="816" cy="813"/>
          </a:xfrm>
        </p:grpSpPr>
        <p:sp>
          <p:nvSpPr>
            <p:cNvPr id="3795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5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11"/>
          <p:cNvGrpSpPr>
            <a:grpSpLocks/>
          </p:cNvGrpSpPr>
          <p:nvPr/>
        </p:nvGrpSpPr>
        <p:grpSpPr bwMode="auto">
          <a:xfrm rot="-2771261">
            <a:off x="942975" y="1728788"/>
            <a:ext cx="762000" cy="762000"/>
            <a:chOff x="2400" y="1584"/>
            <a:chExt cx="816" cy="813"/>
          </a:xfrm>
        </p:grpSpPr>
        <p:sp>
          <p:nvSpPr>
            <p:cNvPr id="3795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5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14313" y="3071813"/>
            <a:ext cx="35004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990000"/>
                </a:solidFill>
                <a:latin typeface="Century Schoolbook" pitchFamily="18" charset="0"/>
              </a:rPr>
              <a:t>Ответ: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44" name="Group 11"/>
          <p:cNvGrpSpPr>
            <a:grpSpLocks/>
          </p:cNvGrpSpPr>
          <p:nvPr/>
        </p:nvGrpSpPr>
        <p:grpSpPr bwMode="auto">
          <a:xfrm rot="-2771261">
            <a:off x="1585913" y="4514850"/>
            <a:ext cx="762000" cy="762000"/>
            <a:chOff x="2400" y="1584"/>
            <a:chExt cx="816" cy="813"/>
          </a:xfrm>
        </p:grpSpPr>
        <p:sp>
          <p:nvSpPr>
            <p:cNvPr id="3795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5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Group 11"/>
          <p:cNvGrpSpPr>
            <a:grpSpLocks/>
          </p:cNvGrpSpPr>
          <p:nvPr/>
        </p:nvGrpSpPr>
        <p:grpSpPr bwMode="auto">
          <a:xfrm rot="-3700358">
            <a:off x="1063625" y="4492625"/>
            <a:ext cx="762000" cy="762000"/>
            <a:chOff x="2400" y="1584"/>
            <a:chExt cx="816" cy="813"/>
          </a:xfrm>
        </p:grpSpPr>
        <p:sp>
          <p:nvSpPr>
            <p:cNvPr id="3794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4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roup 11"/>
          <p:cNvGrpSpPr>
            <a:grpSpLocks/>
          </p:cNvGrpSpPr>
          <p:nvPr/>
        </p:nvGrpSpPr>
        <p:grpSpPr bwMode="auto">
          <a:xfrm rot="-2718398">
            <a:off x="3086100" y="4514850"/>
            <a:ext cx="762000" cy="762000"/>
            <a:chOff x="2400" y="1584"/>
            <a:chExt cx="816" cy="813"/>
          </a:xfrm>
        </p:grpSpPr>
        <p:sp>
          <p:nvSpPr>
            <p:cNvPr id="3794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4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Group 11"/>
          <p:cNvGrpSpPr>
            <a:grpSpLocks/>
          </p:cNvGrpSpPr>
          <p:nvPr/>
        </p:nvGrpSpPr>
        <p:grpSpPr bwMode="auto">
          <a:xfrm rot="2670172">
            <a:off x="2371725" y="4586288"/>
            <a:ext cx="762000" cy="762000"/>
            <a:chOff x="2400" y="1584"/>
            <a:chExt cx="816" cy="813"/>
          </a:xfrm>
        </p:grpSpPr>
        <p:sp>
          <p:nvSpPr>
            <p:cNvPr id="3794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4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6" name="Group 11"/>
          <p:cNvGrpSpPr>
            <a:grpSpLocks/>
          </p:cNvGrpSpPr>
          <p:nvPr/>
        </p:nvGrpSpPr>
        <p:grpSpPr bwMode="auto">
          <a:xfrm rot="-2645134">
            <a:off x="3657600" y="4514850"/>
            <a:ext cx="762000" cy="762000"/>
            <a:chOff x="2400" y="1584"/>
            <a:chExt cx="816" cy="813"/>
          </a:xfrm>
        </p:grpSpPr>
        <p:sp>
          <p:nvSpPr>
            <p:cNvPr id="3794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4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9" name="Group 11"/>
          <p:cNvGrpSpPr>
            <a:grpSpLocks/>
          </p:cNvGrpSpPr>
          <p:nvPr/>
        </p:nvGrpSpPr>
        <p:grpSpPr bwMode="auto">
          <a:xfrm rot="-1702054">
            <a:off x="1416050" y="4491038"/>
            <a:ext cx="752475" cy="741362"/>
            <a:chOff x="2479" y="1573"/>
            <a:chExt cx="805" cy="791"/>
          </a:xfrm>
        </p:grpSpPr>
        <p:sp>
          <p:nvSpPr>
            <p:cNvPr id="37940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41" name="Oval 13"/>
            <p:cNvSpPr>
              <a:spLocks noChangeArrowheads="1"/>
            </p:cNvSpPr>
            <p:nvPr/>
          </p:nvSpPr>
          <p:spPr bwMode="auto">
            <a:xfrm>
              <a:off x="3188" y="1573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Group 11"/>
          <p:cNvGrpSpPr>
            <a:grpSpLocks/>
          </p:cNvGrpSpPr>
          <p:nvPr/>
        </p:nvGrpSpPr>
        <p:grpSpPr bwMode="auto">
          <a:xfrm rot="-2740799">
            <a:off x="3371850" y="4514850"/>
            <a:ext cx="762000" cy="762000"/>
            <a:chOff x="2400" y="1584"/>
            <a:chExt cx="816" cy="813"/>
          </a:xfrm>
        </p:grpSpPr>
        <p:sp>
          <p:nvSpPr>
            <p:cNvPr id="3793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3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oup 11"/>
          <p:cNvGrpSpPr>
            <a:grpSpLocks/>
          </p:cNvGrpSpPr>
          <p:nvPr/>
        </p:nvGrpSpPr>
        <p:grpSpPr bwMode="auto">
          <a:xfrm rot="-1442520">
            <a:off x="5980113" y="4551363"/>
            <a:ext cx="762000" cy="762000"/>
            <a:chOff x="2400" y="1584"/>
            <a:chExt cx="816" cy="813"/>
          </a:xfrm>
        </p:grpSpPr>
        <p:sp>
          <p:nvSpPr>
            <p:cNvPr id="3793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3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Group 11"/>
          <p:cNvGrpSpPr>
            <a:grpSpLocks/>
          </p:cNvGrpSpPr>
          <p:nvPr/>
        </p:nvGrpSpPr>
        <p:grpSpPr bwMode="auto">
          <a:xfrm rot="-2738918">
            <a:off x="5443538" y="4586288"/>
            <a:ext cx="762000" cy="762000"/>
            <a:chOff x="2400" y="1584"/>
            <a:chExt cx="816" cy="813"/>
          </a:xfrm>
        </p:grpSpPr>
        <p:sp>
          <p:nvSpPr>
            <p:cNvPr id="3793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3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1" name="Group 11"/>
          <p:cNvGrpSpPr>
            <a:grpSpLocks/>
          </p:cNvGrpSpPr>
          <p:nvPr/>
        </p:nvGrpSpPr>
        <p:grpSpPr bwMode="auto">
          <a:xfrm rot="2674401">
            <a:off x="4586288" y="4371975"/>
            <a:ext cx="762000" cy="762000"/>
            <a:chOff x="2400" y="1584"/>
            <a:chExt cx="816" cy="813"/>
          </a:xfrm>
        </p:grpSpPr>
        <p:sp>
          <p:nvSpPr>
            <p:cNvPr id="3793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3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4" name="Group 11"/>
          <p:cNvGrpSpPr>
            <a:grpSpLocks/>
          </p:cNvGrpSpPr>
          <p:nvPr/>
        </p:nvGrpSpPr>
        <p:grpSpPr bwMode="auto">
          <a:xfrm rot="2734401">
            <a:off x="4586288" y="4729163"/>
            <a:ext cx="762000" cy="762000"/>
            <a:chOff x="2400" y="1584"/>
            <a:chExt cx="816" cy="813"/>
          </a:xfrm>
        </p:grpSpPr>
        <p:sp>
          <p:nvSpPr>
            <p:cNvPr id="3793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3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7" name="Group 11"/>
          <p:cNvGrpSpPr>
            <a:grpSpLocks/>
          </p:cNvGrpSpPr>
          <p:nvPr/>
        </p:nvGrpSpPr>
        <p:grpSpPr bwMode="auto">
          <a:xfrm rot="-4123173">
            <a:off x="6042025" y="4541838"/>
            <a:ext cx="762000" cy="762000"/>
            <a:chOff x="2400" y="1584"/>
            <a:chExt cx="816" cy="813"/>
          </a:xfrm>
        </p:grpSpPr>
        <p:sp>
          <p:nvSpPr>
            <p:cNvPr id="3792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2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0" name="Group 11"/>
          <p:cNvGrpSpPr>
            <a:grpSpLocks/>
          </p:cNvGrpSpPr>
          <p:nvPr/>
        </p:nvGrpSpPr>
        <p:grpSpPr bwMode="auto">
          <a:xfrm rot="-2771261">
            <a:off x="871538" y="4514850"/>
            <a:ext cx="762000" cy="762000"/>
            <a:chOff x="2400" y="1584"/>
            <a:chExt cx="816" cy="813"/>
          </a:xfrm>
        </p:grpSpPr>
        <p:sp>
          <p:nvSpPr>
            <p:cNvPr id="3792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2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3" name="Group 11"/>
          <p:cNvGrpSpPr>
            <a:grpSpLocks/>
          </p:cNvGrpSpPr>
          <p:nvPr/>
        </p:nvGrpSpPr>
        <p:grpSpPr bwMode="auto">
          <a:xfrm rot="-2645134">
            <a:off x="2371725" y="4586288"/>
            <a:ext cx="762000" cy="762000"/>
            <a:chOff x="2400" y="1584"/>
            <a:chExt cx="816" cy="813"/>
          </a:xfrm>
        </p:grpSpPr>
        <p:sp>
          <p:nvSpPr>
            <p:cNvPr id="3792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92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86" name="Picture 3" descr="сане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429000"/>
            <a:ext cx="200025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Дата 3"/>
          <p:cNvSpPr txBox="1">
            <a:spLocks noGrp="1"/>
          </p:cNvSpPr>
          <p:nvPr/>
        </p:nvSpPr>
        <p:spPr>
          <a:xfrm>
            <a:off x="395288" y="6165850"/>
            <a:ext cx="122396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8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9" name="Номер слайда 4"/>
          <p:cNvSpPr txBox="1">
            <a:spLocks noGrp="1"/>
          </p:cNvSpPr>
          <p:nvPr/>
        </p:nvSpPr>
        <p:spPr>
          <a:xfrm>
            <a:off x="8001000" y="6248400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AD76AE3-F476-4484-AFC7-FF203A5E9A15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233363" y="115888"/>
            <a:ext cx="595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Century Schoolbook" pitchFamily="18" charset="0"/>
              </a:rPr>
              <a:t>15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0125" y="0"/>
            <a:ext cx="7929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entury Schoolbook" pitchFamily="18" charset="0"/>
              </a:rPr>
              <a:t>Из спичек сложено верное равенство. Надо переложить одну спичку так, чтобы получилось также верное равенство.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 rot="-2771261">
            <a:off x="1014413" y="1657350"/>
            <a:ext cx="762000" cy="762000"/>
            <a:chOff x="2400" y="1584"/>
            <a:chExt cx="816" cy="813"/>
          </a:xfrm>
        </p:grpSpPr>
        <p:sp>
          <p:nvSpPr>
            <p:cNvPr id="3906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6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 rot="-8060845">
            <a:off x="514350" y="2157413"/>
            <a:ext cx="762000" cy="762000"/>
            <a:chOff x="2400" y="1584"/>
            <a:chExt cx="816" cy="813"/>
          </a:xfrm>
        </p:grpSpPr>
        <p:sp>
          <p:nvSpPr>
            <p:cNvPr id="3906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6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 rot="-2718398">
            <a:off x="2443163" y="2728913"/>
            <a:ext cx="762000" cy="762000"/>
            <a:chOff x="2400" y="1584"/>
            <a:chExt cx="816" cy="813"/>
          </a:xfrm>
        </p:grpSpPr>
        <p:sp>
          <p:nvSpPr>
            <p:cNvPr id="3906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6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 rot="-2774669">
            <a:off x="1014413" y="2657475"/>
            <a:ext cx="762000" cy="762000"/>
            <a:chOff x="2400" y="1584"/>
            <a:chExt cx="816" cy="813"/>
          </a:xfrm>
        </p:grpSpPr>
        <p:sp>
          <p:nvSpPr>
            <p:cNvPr id="3905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6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 rot="-2719575">
            <a:off x="2443163" y="1657350"/>
            <a:ext cx="762000" cy="762000"/>
            <a:chOff x="2400" y="1584"/>
            <a:chExt cx="816" cy="813"/>
          </a:xfrm>
        </p:grpSpPr>
        <p:sp>
          <p:nvSpPr>
            <p:cNvPr id="3905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5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1"/>
          <p:cNvGrpSpPr>
            <a:grpSpLocks/>
          </p:cNvGrpSpPr>
          <p:nvPr/>
        </p:nvGrpSpPr>
        <p:grpSpPr bwMode="auto">
          <a:xfrm rot="2555207">
            <a:off x="1724025" y="2217738"/>
            <a:ext cx="714375" cy="730250"/>
            <a:chOff x="2479" y="1584"/>
            <a:chExt cx="765" cy="780"/>
          </a:xfrm>
        </p:grpSpPr>
        <p:sp>
          <p:nvSpPr>
            <p:cNvPr id="39055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5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 rot="-8084991">
            <a:off x="2943225" y="2228850"/>
            <a:ext cx="762000" cy="762000"/>
            <a:chOff x="2400" y="1584"/>
            <a:chExt cx="816" cy="813"/>
          </a:xfrm>
        </p:grpSpPr>
        <p:sp>
          <p:nvSpPr>
            <p:cNvPr id="3905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5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11"/>
          <p:cNvGrpSpPr>
            <a:grpSpLocks/>
          </p:cNvGrpSpPr>
          <p:nvPr/>
        </p:nvGrpSpPr>
        <p:grpSpPr bwMode="auto">
          <a:xfrm rot="-2776551">
            <a:off x="14288" y="1657350"/>
            <a:ext cx="762000" cy="762000"/>
            <a:chOff x="2400" y="1584"/>
            <a:chExt cx="816" cy="813"/>
          </a:xfrm>
        </p:grpSpPr>
        <p:sp>
          <p:nvSpPr>
            <p:cNvPr id="3905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5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11"/>
          <p:cNvGrpSpPr>
            <a:grpSpLocks/>
          </p:cNvGrpSpPr>
          <p:nvPr/>
        </p:nvGrpSpPr>
        <p:grpSpPr bwMode="auto">
          <a:xfrm rot="-8110354">
            <a:off x="514350" y="1157288"/>
            <a:ext cx="762000" cy="762000"/>
            <a:chOff x="2400" y="1584"/>
            <a:chExt cx="816" cy="813"/>
          </a:xfrm>
        </p:grpSpPr>
        <p:sp>
          <p:nvSpPr>
            <p:cNvPr id="3904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5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11"/>
          <p:cNvGrpSpPr>
            <a:grpSpLocks/>
          </p:cNvGrpSpPr>
          <p:nvPr/>
        </p:nvGrpSpPr>
        <p:grpSpPr bwMode="auto">
          <a:xfrm rot="2791711">
            <a:off x="2943225" y="3228975"/>
            <a:ext cx="762000" cy="762000"/>
            <a:chOff x="2400" y="1584"/>
            <a:chExt cx="816" cy="813"/>
          </a:xfrm>
        </p:grpSpPr>
        <p:sp>
          <p:nvSpPr>
            <p:cNvPr id="3904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4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 rot="-2752485">
            <a:off x="3443288" y="2728913"/>
            <a:ext cx="762000" cy="762000"/>
            <a:chOff x="2400" y="1584"/>
            <a:chExt cx="816" cy="813"/>
          </a:xfrm>
        </p:grpSpPr>
        <p:sp>
          <p:nvSpPr>
            <p:cNvPr id="3904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4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11"/>
          <p:cNvGrpSpPr>
            <a:grpSpLocks/>
          </p:cNvGrpSpPr>
          <p:nvPr/>
        </p:nvGrpSpPr>
        <p:grpSpPr bwMode="auto">
          <a:xfrm rot="-2883812">
            <a:off x="6157913" y="1657350"/>
            <a:ext cx="762000" cy="762000"/>
            <a:chOff x="2400" y="1584"/>
            <a:chExt cx="816" cy="813"/>
          </a:xfrm>
        </p:grpSpPr>
        <p:sp>
          <p:nvSpPr>
            <p:cNvPr id="3904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4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11"/>
          <p:cNvGrpSpPr>
            <a:grpSpLocks/>
          </p:cNvGrpSpPr>
          <p:nvPr/>
        </p:nvGrpSpPr>
        <p:grpSpPr bwMode="auto">
          <a:xfrm rot="-8110354">
            <a:off x="442913" y="3157538"/>
            <a:ext cx="762000" cy="762000"/>
            <a:chOff x="2400" y="1584"/>
            <a:chExt cx="816" cy="813"/>
          </a:xfrm>
        </p:grpSpPr>
        <p:sp>
          <p:nvSpPr>
            <p:cNvPr id="3904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4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Group 11"/>
          <p:cNvGrpSpPr>
            <a:grpSpLocks/>
          </p:cNvGrpSpPr>
          <p:nvPr/>
        </p:nvGrpSpPr>
        <p:grpSpPr bwMode="auto">
          <a:xfrm rot="-2883812">
            <a:off x="7800975" y="1657350"/>
            <a:ext cx="762000" cy="762000"/>
            <a:chOff x="2400" y="1584"/>
            <a:chExt cx="816" cy="813"/>
          </a:xfrm>
        </p:grpSpPr>
        <p:sp>
          <p:nvSpPr>
            <p:cNvPr id="3903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4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6" name="Group 11"/>
          <p:cNvGrpSpPr>
            <a:grpSpLocks/>
          </p:cNvGrpSpPr>
          <p:nvPr/>
        </p:nvGrpSpPr>
        <p:grpSpPr bwMode="auto">
          <a:xfrm rot="-8081760">
            <a:off x="4229100" y="2300288"/>
            <a:ext cx="762000" cy="762000"/>
            <a:chOff x="2400" y="1584"/>
            <a:chExt cx="816" cy="813"/>
          </a:xfrm>
        </p:grpSpPr>
        <p:sp>
          <p:nvSpPr>
            <p:cNvPr id="3903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3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oup 11"/>
          <p:cNvGrpSpPr>
            <a:grpSpLocks/>
          </p:cNvGrpSpPr>
          <p:nvPr/>
        </p:nvGrpSpPr>
        <p:grpSpPr bwMode="auto">
          <a:xfrm rot="-2883812">
            <a:off x="5157788" y="2728913"/>
            <a:ext cx="762000" cy="762000"/>
            <a:chOff x="2400" y="1584"/>
            <a:chExt cx="816" cy="813"/>
          </a:xfrm>
        </p:grpSpPr>
        <p:sp>
          <p:nvSpPr>
            <p:cNvPr id="3903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3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Group 11"/>
          <p:cNvGrpSpPr>
            <a:grpSpLocks/>
          </p:cNvGrpSpPr>
          <p:nvPr/>
        </p:nvGrpSpPr>
        <p:grpSpPr bwMode="auto">
          <a:xfrm rot="-8170933">
            <a:off x="4229100" y="1871663"/>
            <a:ext cx="762000" cy="762000"/>
            <a:chOff x="2400" y="1584"/>
            <a:chExt cx="816" cy="813"/>
          </a:xfrm>
        </p:grpSpPr>
        <p:sp>
          <p:nvSpPr>
            <p:cNvPr id="3903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3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5" name="Group 11"/>
          <p:cNvGrpSpPr>
            <a:grpSpLocks/>
          </p:cNvGrpSpPr>
          <p:nvPr/>
        </p:nvGrpSpPr>
        <p:grpSpPr bwMode="auto">
          <a:xfrm rot="-8062274">
            <a:off x="2943225" y="1157288"/>
            <a:ext cx="762000" cy="762000"/>
            <a:chOff x="2400" y="1584"/>
            <a:chExt cx="816" cy="813"/>
          </a:xfrm>
        </p:grpSpPr>
        <p:sp>
          <p:nvSpPr>
            <p:cNvPr id="3903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3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11"/>
          <p:cNvGrpSpPr>
            <a:grpSpLocks/>
          </p:cNvGrpSpPr>
          <p:nvPr/>
        </p:nvGrpSpPr>
        <p:grpSpPr bwMode="auto">
          <a:xfrm rot="-2838075">
            <a:off x="7872413" y="2657475"/>
            <a:ext cx="762000" cy="762000"/>
            <a:chOff x="2400" y="1584"/>
            <a:chExt cx="816" cy="813"/>
          </a:xfrm>
        </p:grpSpPr>
        <p:sp>
          <p:nvSpPr>
            <p:cNvPr id="3902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3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4" name="Group 11"/>
          <p:cNvGrpSpPr>
            <a:grpSpLocks/>
          </p:cNvGrpSpPr>
          <p:nvPr/>
        </p:nvGrpSpPr>
        <p:grpSpPr bwMode="auto">
          <a:xfrm rot="-2883812">
            <a:off x="7158038" y="2157413"/>
            <a:ext cx="762000" cy="762000"/>
            <a:chOff x="2400" y="1584"/>
            <a:chExt cx="816" cy="813"/>
          </a:xfrm>
        </p:grpSpPr>
        <p:sp>
          <p:nvSpPr>
            <p:cNvPr id="3902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2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7" name="Group 11"/>
          <p:cNvGrpSpPr>
            <a:grpSpLocks/>
          </p:cNvGrpSpPr>
          <p:nvPr/>
        </p:nvGrpSpPr>
        <p:grpSpPr bwMode="auto">
          <a:xfrm rot="2577520">
            <a:off x="5657850" y="2157413"/>
            <a:ext cx="762000" cy="762000"/>
            <a:chOff x="2400" y="1584"/>
            <a:chExt cx="816" cy="813"/>
          </a:xfrm>
        </p:grpSpPr>
        <p:sp>
          <p:nvSpPr>
            <p:cNvPr id="3902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2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0" name="Group 11"/>
          <p:cNvGrpSpPr>
            <a:grpSpLocks/>
          </p:cNvGrpSpPr>
          <p:nvPr/>
        </p:nvGrpSpPr>
        <p:grpSpPr bwMode="auto">
          <a:xfrm rot="2606226">
            <a:off x="7158038" y="2157413"/>
            <a:ext cx="762000" cy="762000"/>
            <a:chOff x="2400" y="1584"/>
            <a:chExt cx="816" cy="813"/>
          </a:xfrm>
        </p:grpSpPr>
        <p:sp>
          <p:nvSpPr>
            <p:cNvPr id="3902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2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3" name="Group 11"/>
          <p:cNvGrpSpPr>
            <a:grpSpLocks/>
          </p:cNvGrpSpPr>
          <p:nvPr/>
        </p:nvGrpSpPr>
        <p:grpSpPr bwMode="auto">
          <a:xfrm rot="-8202076">
            <a:off x="5586413" y="1157288"/>
            <a:ext cx="762000" cy="762000"/>
            <a:chOff x="2400" y="1584"/>
            <a:chExt cx="816" cy="813"/>
          </a:xfrm>
        </p:grpSpPr>
        <p:sp>
          <p:nvSpPr>
            <p:cNvPr id="3902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2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" name="Group 11"/>
          <p:cNvGrpSpPr>
            <a:grpSpLocks/>
          </p:cNvGrpSpPr>
          <p:nvPr/>
        </p:nvGrpSpPr>
        <p:grpSpPr bwMode="auto">
          <a:xfrm rot="2589076">
            <a:off x="5729288" y="3228975"/>
            <a:ext cx="762000" cy="762000"/>
            <a:chOff x="2400" y="1584"/>
            <a:chExt cx="816" cy="813"/>
          </a:xfrm>
        </p:grpSpPr>
        <p:sp>
          <p:nvSpPr>
            <p:cNvPr id="3901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2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0" y="3500438"/>
            <a:ext cx="35004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990000"/>
                </a:solidFill>
                <a:latin typeface="Century Schoolbook" pitchFamily="18" charset="0"/>
              </a:rPr>
              <a:t>Ответ: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80" name="Group 11"/>
          <p:cNvGrpSpPr>
            <a:grpSpLocks/>
          </p:cNvGrpSpPr>
          <p:nvPr/>
        </p:nvGrpSpPr>
        <p:grpSpPr bwMode="auto">
          <a:xfrm rot="-2771261">
            <a:off x="1157288" y="4229100"/>
            <a:ext cx="762000" cy="762000"/>
            <a:chOff x="2400" y="1584"/>
            <a:chExt cx="816" cy="813"/>
          </a:xfrm>
        </p:grpSpPr>
        <p:sp>
          <p:nvSpPr>
            <p:cNvPr id="3901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1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3" name="Group 11"/>
          <p:cNvGrpSpPr>
            <a:grpSpLocks/>
          </p:cNvGrpSpPr>
          <p:nvPr/>
        </p:nvGrpSpPr>
        <p:grpSpPr bwMode="auto">
          <a:xfrm rot="-8060845">
            <a:off x="657225" y="4729163"/>
            <a:ext cx="762000" cy="762000"/>
            <a:chOff x="2400" y="1584"/>
            <a:chExt cx="816" cy="813"/>
          </a:xfrm>
        </p:grpSpPr>
        <p:sp>
          <p:nvSpPr>
            <p:cNvPr id="3901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1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Group 11"/>
          <p:cNvGrpSpPr>
            <a:grpSpLocks/>
          </p:cNvGrpSpPr>
          <p:nvPr/>
        </p:nvGrpSpPr>
        <p:grpSpPr bwMode="auto">
          <a:xfrm rot="-2718398">
            <a:off x="2586038" y="5300663"/>
            <a:ext cx="762000" cy="762000"/>
            <a:chOff x="2400" y="1584"/>
            <a:chExt cx="816" cy="813"/>
          </a:xfrm>
        </p:grpSpPr>
        <p:sp>
          <p:nvSpPr>
            <p:cNvPr id="3901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1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9" name="Group 11"/>
          <p:cNvGrpSpPr>
            <a:grpSpLocks/>
          </p:cNvGrpSpPr>
          <p:nvPr/>
        </p:nvGrpSpPr>
        <p:grpSpPr bwMode="auto">
          <a:xfrm rot="-2774669">
            <a:off x="1157288" y="5229225"/>
            <a:ext cx="762000" cy="762000"/>
            <a:chOff x="2400" y="1584"/>
            <a:chExt cx="816" cy="813"/>
          </a:xfrm>
        </p:grpSpPr>
        <p:sp>
          <p:nvSpPr>
            <p:cNvPr id="3901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1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2" name="Group 11"/>
          <p:cNvGrpSpPr>
            <a:grpSpLocks/>
          </p:cNvGrpSpPr>
          <p:nvPr/>
        </p:nvGrpSpPr>
        <p:grpSpPr bwMode="auto">
          <a:xfrm rot="-2726315">
            <a:off x="2586038" y="4229100"/>
            <a:ext cx="762000" cy="762000"/>
            <a:chOff x="2400" y="1584"/>
            <a:chExt cx="816" cy="813"/>
          </a:xfrm>
        </p:grpSpPr>
        <p:sp>
          <p:nvSpPr>
            <p:cNvPr id="3900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1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5" name="Group 11"/>
          <p:cNvGrpSpPr>
            <a:grpSpLocks/>
          </p:cNvGrpSpPr>
          <p:nvPr/>
        </p:nvGrpSpPr>
        <p:grpSpPr bwMode="auto">
          <a:xfrm rot="2555207">
            <a:off x="1866900" y="4789488"/>
            <a:ext cx="714375" cy="730250"/>
            <a:chOff x="2479" y="1584"/>
            <a:chExt cx="765" cy="780"/>
          </a:xfrm>
        </p:grpSpPr>
        <p:sp>
          <p:nvSpPr>
            <p:cNvPr id="39007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0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Group 11"/>
          <p:cNvGrpSpPr>
            <a:grpSpLocks/>
          </p:cNvGrpSpPr>
          <p:nvPr/>
        </p:nvGrpSpPr>
        <p:grpSpPr bwMode="auto">
          <a:xfrm rot="-8084991">
            <a:off x="3086100" y="4800600"/>
            <a:ext cx="762000" cy="762000"/>
            <a:chOff x="2400" y="1584"/>
            <a:chExt cx="816" cy="813"/>
          </a:xfrm>
        </p:grpSpPr>
        <p:sp>
          <p:nvSpPr>
            <p:cNvPr id="3900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0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1" name="Group 11"/>
          <p:cNvGrpSpPr>
            <a:grpSpLocks/>
          </p:cNvGrpSpPr>
          <p:nvPr/>
        </p:nvGrpSpPr>
        <p:grpSpPr bwMode="auto">
          <a:xfrm rot="-2752485">
            <a:off x="3586163" y="5300663"/>
            <a:ext cx="762000" cy="762000"/>
            <a:chOff x="2400" y="1584"/>
            <a:chExt cx="816" cy="813"/>
          </a:xfrm>
        </p:grpSpPr>
        <p:sp>
          <p:nvSpPr>
            <p:cNvPr id="3900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0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4" name="Group 11"/>
          <p:cNvGrpSpPr>
            <a:grpSpLocks/>
          </p:cNvGrpSpPr>
          <p:nvPr/>
        </p:nvGrpSpPr>
        <p:grpSpPr bwMode="auto">
          <a:xfrm rot="-2883812">
            <a:off x="6300788" y="4229100"/>
            <a:ext cx="762000" cy="762000"/>
            <a:chOff x="2400" y="1584"/>
            <a:chExt cx="816" cy="813"/>
          </a:xfrm>
        </p:grpSpPr>
        <p:sp>
          <p:nvSpPr>
            <p:cNvPr id="3900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0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7" name="Group 11"/>
          <p:cNvGrpSpPr>
            <a:grpSpLocks/>
          </p:cNvGrpSpPr>
          <p:nvPr/>
        </p:nvGrpSpPr>
        <p:grpSpPr bwMode="auto">
          <a:xfrm rot="-2883812">
            <a:off x="7943850" y="4229100"/>
            <a:ext cx="762000" cy="762000"/>
            <a:chOff x="2400" y="1584"/>
            <a:chExt cx="816" cy="813"/>
          </a:xfrm>
        </p:grpSpPr>
        <p:sp>
          <p:nvSpPr>
            <p:cNvPr id="3899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00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0" name="Group 11"/>
          <p:cNvGrpSpPr>
            <a:grpSpLocks/>
          </p:cNvGrpSpPr>
          <p:nvPr/>
        </p:nvGrpSpPr>
        <p:grpSpPr bwMode="auto">
          <a:xfrm rot="-8081760">
            <a:off x="4371975" y="4729163"/>
            <a:ext cx="762000" cy="762000"/>
            <a:chOff x="2400" y="1584"/>
            <a:chExt cx="816" cy="813"/>
          </a:xfrm>
        </p:grpSpPr>
        <p:sp>
          <p:nvSpPr>
            <p:cNvPr id="3899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899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3" name="Group 11"/>
          <p:cNvGrpSpPr>
            <a:grpSpLocks/>
          </p:cNvGrpSpPr>
          <p:nvPr/>
        </p:nvGrpSpPr>
        <p:grpSpPr bwMode="auto">
          <a:xfrm rot="-2883812">
            <a:off x="5300663" y="5300663"/>
            <a:ext cx="762000" cy="762000"/>
            <a:chOff x="2400" y="1584"/>
            <a:chExt cx="816" cy="813"/>
          </a:xfrm>
        </p:grpSpPr>
        <p:sp>
          <p:nvSpPr>
            <p:cNvPr id="3899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899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" name="Group 11"/>
          <p:cNvGrpSpPr>
            <a:grpSpLocks/>
          </p:cNvGrpSpPr>
          <p:nvPr/>
        </p:nvGrpSpPr>
        <p:grpSpPr bwMode="auto">
          <a:xfrm rot="-8170933">
            <a:off x="3086100" y="3729038"/>
            <a:ext cx="762000" cy="762000"/>
            <a:chOff x="2400" y="1584"/>
            <a:chExt cx="816" cy="813"/>
          </a:xfrm>
        </p:grpSpPr>
        <p:sp>
          <p:nvSpPr>
            <p:cNvPr id="3899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899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9" name="Group 11"/>
          <p:cNvGrpSpPr>
            <a:grpSpLocks/>
          </p:cNvGrpSpPr>
          <p:nvPr/>
        </p:nvGrpSpPr>
        <p:grpSpPr bwMode="auto">
          <a:xfrm rot="-2838075">
            <a:off x="8015288" y="5229225"/>
            <a:ext cx="762000" cy="762000"/>
            <a:chOff x="2400" y="1584"/>
            <a:chExt cx="816" cy="813"/>
          </a:xfrm>
        </p:grpSpPr>
        <p:sp>
          <p:nvSpPr>
            <p:cNvPr id="3899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899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2" name="Group 11"/>
          <p:cNvGrpSpPr>
            <a:grpSpLocks/>
          </p:cNvGrpSpPr>
          <p:nvPr/>
        </p:nvGrpSpPr>
        <p:grpSpPr bwMode="auto">
          <a:xfrm rot="-2883812">
            <a:off x="7300913" y="4729163"/>
            <a:ext cx="762000" cy="762000"/>
            <a:chOff x="2400" y="1584"/>
            <a:chExt cx="816" cy="813"/>
          </a:xfrm>
        </p:grpSpPr>
        <p:sp>
          <p:nvSpPr>
            <p:cNvPr id="3898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899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" name="Group 11"/>
          <p:cNvGrpSpPr>
            <a:grpSpLocks/>
          </p:cNvGrpSpPr>
          <p:nvPr/>
        </p:nvGrpSpPr>
        <p:grpSpPr bwMode="auto">
          <a:xfrm rot="2577520">
            <a:off x="5800725" y="4729163"/>
            <a:ext cx="762000" cy="762000"/>
            <a:chOff x="2400" y="1584"/>
            <a:chExt cx="816" cy="813"/>
          </a:xfrm>
        </p:grpSpPr>
        <p:sp>
          <p:nvSpPr>
            <p:cNvPr id="3898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898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8" name="Group 11"/>
          <p:cNvGrpSpPr>
            <a:grpSpLocks/>
          </p:cNvGrpSpPr>
          <p:nvPr/>
        </p:nvGrpSpPr>
        <p:grpSpPr bwMode="auto">
          <a:xfrm rot="2606226">
            <a:off x="7300913" y="4729163"/>
            <a:ext cx="762000" cy="762000"/>
            <a:chOff x="2400" y="1584"/>
            <a:chExt cx="816" cy="813"/>
          </a:xfrm>
        </p:grpSpPr>
        <p:sp>
          <p:nvSpPr>
            <p:cNvPr id="3898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898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1" name="Group 11"/>
          <p:cNvGrpSpPr>
            <a:grpSpLocks/>
          </p:cNvGrpSpPr>
          <p:nvPr/>
        </p:nvGrpSpPr>
        <p:grpSpPr bwMode="auto">
          <a:xfrm rot="-8170933">
            <a:off x="5872163" y="5729288"/>
            <a:ext cx="762000" cy="762000"/>
            <a:chOff x="2400" y="1584"/>
            <a:chExt cx="816" cy="813"/>
          </a:xfrm>
        </p:grpSpPr>
        <p:sp>
          <p:nvSpPr>
            <p:cNvPr id="3898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898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4" name="Group 11"/>
          <p:cNvGrpSpPr>
            <a:grpSpLocks/>
          </p:cNvGrpSpPr>
          <p:nvPr/>
        </p:nvGrpSpPr>
        <p:grpSpPr bwMode="auto">
          <a:xfrm rot="-8170933">
            <a:off x="3086100" y="5800725"/>
            <a:ext cx="762000" cy="762000"/>
            <a:chOff x="2400" y="1584"/>
            <a:chExt cx="816" cy="813"/>
          </a:xfrm>
        </p:grpSpPr>
        <p:sp>
          <p:nvSpPr>
            <p:cNvPr id="3898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898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7" name="Group 11"/>
          <p:cNvGrpSpPr>
            <a:grpSpLocks/>
          </p:cNvGrpSpPr>
          <p:nvPr/>
        </p:nvGrpSpPr>
        <p:grpSpPr bwMode="auto">
          <a:xfrm rot="-8170933">
            <a:off x="5729288" y="3729038"/>
            <a:ext cx="762000" cy="762000"/>
            <a:chOff x="2400" y="1584"/>
            <a:chExt cx="816" cy="813"/>
          </a:xfrm>
        </p:grpSpPr>
        <p:sp>
          <p:nvSpPr>
            <p:cNvPr id="3897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898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40" name="Group 11"/>
          <p:cNvGrpSpPr>
            <a:grpSpLocks/>
          </p:cNvGrpSpPr>
          <p:nvPr/>
        </p:nvGrpSpPr>
        <p:grpSpPr bwMode="auto">
          <a:xfrm rot="-8170933">
            <a:off x="4371975" y="4443413"/>
            <a:ext cx="762000" cy="762000"/>
            <a:chOff x="2400" y="1584"/>
            <a:chExt cx="816" cy="813"/>
          </a:xfrm>
        </p:grpSpPr>
        <p:sp>
          <p:nvSpPr>
            <p:cNvPr id="3897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897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43" name="Group 11"/>
          <p:cNvGrpSpPr>
            <a:grpSpLocks/>
          </p:cNvGrpSpPr>
          <p:nvPr/>
        </p:nvGrpSpPr>
        <p:grpSpPr bwMode="auto">
          <a:xfrm rot="-8170933">
            <a:off x="657225" y="5729288"/>
            <a:ext cx="762000" cy="762000"/>
            <a:chOff x="2400" y="1584"/>
            <a:chExt cx="816" cy="813"/>
          </a:xfrm>
        </p:grpSpPr>
        <p:sp>
          <p:nvSpPr>
            <p:cNvPr id="3897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897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46" name="Group 11"/>
          <p:cNvGrpSpPr>
            <a:grpSpLocks/>
          </p:cNvGrpSpPr>
          <p:nvPr/>
        </p:nvGrpSpPr>
        <p:grpSpPr bwMode="auto">
          <a:xfrm rot="-8170933">
            <a:off x="585788" y="3729038"/>
            <a:ext cx="762000" cy="762000"/>
            <a:chOff x="2400" y="1584"/>
            <a:chExt cx="816" cy="813"/>
          </a:xfrm>
        </p:grpSpPr>
        <p:sp>
          <p:nvSpPr>
            <p:cNvPr id="3897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897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49" name="Group 11"/>
          <p:cNvGrpSpPr>
            <a:grpSpLocks/>
          </p:cNvGrpSpPr>
          <p:nvPr/>
        </p:nvGrpSpPr>
        <p:grpSpPr bwMode="auto">
          <a:xfrm rot="-2867268">
            <a:off x="157163" y="4229100"/>
            <a:ext cx="762000" cy="762000"/>
            <a:chOff x="2400" y="1584"/>
            <a:chExt cx="816" cy="813"/>
          </a:xfrm>
        </p:grpSpPr>
        <p:sp>
          <p:nvSpPr>
            <p:cNvPr id="3897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897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52" name="Group 11"/>
          <p:cNvGrpSpPr>
            <a:grpSpLocks/>
          </p:cNvGrpSpPr>
          <p:nvPr/>
        </p:nvGrpSpPr>
        <p:grpSpPr bwMode="auto">
          <a:xfrm rot="-2744643">
            <a:off x="3586163" y="4229100"/>
            <a:ext cx="762000" cy="762000"/>
            <a:chOff x="2400" y="1584"/>
            <a:chExt cx="816" cy="813"/>
          </a:xfrm>
        </p:grpSpPr>
        <p:sp>
          <p:nvSpPr>
            <p:cNvPr id="3896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897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155" name="Дата 3"/>
          <p:cNvSpPr txBox="1">
            <a:spLocks noGrp="1"/>
          </p:cNvSpPr>
          <p:nvPr/>
        </p:nvSpPr>
        <p:spPr>
          <a:xfrm>
            <a:off x="403225" y="6372225"/>
            <a:ext cx="1223963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56" name="Rectangle 53"/>
          <p:cNvSpPr>
            <a:spLocks noChangeArrowheads="1"/>
          </p:cNvSpPr>
          <p:nvPr/>
        </p:nvSpPr>
        <p:spPr bwMode="auto">
          <a:xfrm>
            <a:off x="3284538" y="6454775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57" name="Номер слайда 4"/>
          <p:cNvSpPr txBox="1">
            <a:spLocks noGrp="1"/>
          </p:cNvSpPr>
          <p:nvPr/>
        </p:nvSpPr>
        <p:spPr>
          <a:xfrm>
            <a:off x="8008938" y="6454775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C9C29F-078E-4C3E-A464-C9940C507927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 nodeType="clickPar">
                      <p:stCondLst>
                        <p:cond delay="indefinite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214313" y="115888"/>
            <a:ext cx="714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Century Schoolbook" pitchFamily="18" charset="0"/>
              </a:rPr>
              <a:t>16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0125" y="0"/>
            <a:ext cx="7929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entury Schoolbook" pitchFamily="18" charset="0"/>
              </a:rPr>
              <a:t>Из спичек сложено верное равенство. Надо переложить одну спичку так, чтобы получилось также верное равенство.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 rot="-2771261">
            <a:off x="1014413" y="1657350"/>
            <a:ext cx="762000" cy="762000"/>
            <a:chOff x="2400" y="1584"/>
            <a:chExt cx="816" cy="813"/>
          </a:xfrm>
        </p:grpSpPr>
        <p:sp>
          <p:nvSpPr>
            <p:cNvPr id="4006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6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 rot="-8060845">
            <a:off x="514350" y="2157413"/>
            <a:ext cx="762000" cy="762000"/>
            <a:chOff x="2400" y="1584"/>
            <a:chExt cx="816" cy="813"/>
          </a:xfrm>
        </p:grpSpPr>
        <p:sp>
          <p:nvSpPr>
            <p:cNvPr id="4006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6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 rot="-8052726">
            <a:off x="2943225" y="3228975"/>
            <a:ext cx="762000" cy="762000"/>
            <a:chOff x="2400" y="1584"/>
            <a:chExt cx="816" cy="813"/>
          </a:xfrm>
        </p:grpSpPr>
        <p:sp>
          <p:nvSpPr>
            <p:cNvPr id="4006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6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 rot="-2774669">
            <a:off x="1014413" y="2657475"/>
            <a:ext cx="762000" cy="762000"/>
            <a:chOff x="2400" y="1584"/>
            <a:chExt cx="816" cy="813"/>
          </a:xfrm>
        </p:grpSpPr>
        <p:sp>
          <p:nvSpPr>
            <p:cNvPr id="4005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6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 rot="-2719575">
            <a:off x="3443288" y="1657350"/>
            <a:ext cx="762000" cy="762000"/>
            <a:chOff x="2400" y="1584"/>
            <a:chExt cx="816" cy="813"/>
          </a:xfrm>
        </p:grpSpPr>
        <p:sp>
          <p:nvSpPr>
            <p:cNvPr id="4005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5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1"/>
          <p:cNvGrpSpPr>
            <a:grpSpLocks/>
          </p:cNvGrpSpPr>
          <p:nvPr/>
        </p:nvGrpSpPr>
        <p:grpSpPr bwMode="auto">
          <a:xfrm rot="2555207">
            <a:off x="1793875" y="2212975"/>
            <a:ext cx="769938" cy="746125"/>
            <a:chOff x="2479" y="1568"/>
            <a:chExt cx="825" cy="796"/>
          </a:xfrm>
        </p:grpSpPr>
        <p:sp>
          <p:nvSpPr>
            <p:cNvPr id="40055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56" name="Oval 13"/>
            <p:cNvSpPr>
              <a:spLocks noChangeArrowheads="1"/>
            </p:cNvSpPr>
            <p:nvPr/>
          </p:nvSpPr>
          <p:spPr bwMode="auto">
            <a:xfrm flipH="1">
              <a:off x="3216" y="1568"/>
              <a:ext cx="88" cy="93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 rot="-8084991">
            <a:off x="2943225" y="2228850"/>
            <a:ext cx="762000" cy="762000"/>
            <a:chOff x="2400" y="1584"/>
            <a:chExt cx="816" cy="813"/>
          </a:xfrm>
        </p:grpSpPr>
        <p:sp>
          <p:nvSpPr>
            <p:cNvPr id="4005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5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11"/>
          <p:cNvGrpSpPr>
            <a:grpSpLocks/>
          </p:cNvGrpSpPr>
          <p:nvPr/>
        </p:nvGrpSpPr>
        <p:grpSpPr bwMode="auto">
          <a:xfrm rot="-2752485">
            <a:off x="3443288" y="2728913"/>
            <a:ext cx="762000" cy="762000"/>
            <a:chOff x="2400" y="1584"/>
            <a:chExt cx="816" cy="813"/>
          </a:xfrm>
        </p:grpSpPr>
        <p:sp>
          <p:nvSpPr>
            <p:cNvPr id="4005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5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11"/>
          <p:cNvGrpSpPr>
            <a:grpSpLocks/>
          </p:cNvGrpSpPr>
          <p:nvPr/>
        </p:nvGrpSpPr>
        <p:grpSpPr bwMode="auto">
          <a:xfrm rot="-8058400">
            <a:off x="442913" y="1157288"/>
            <a:ext cx="762000" cy="762000"/>
            <a:chOff x="2400" y="1584"/>
            <a:chExt cx="816" cy="813"/>
          </a:xfrm>
        </p:grpSpPr>
        <p:sp>
          <p:nvSpPr>
            <p:cNvPr id="4004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5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11"/>
          <p:cNvGrpSpPr>
            <a:grpSpLocks/>
          </p:cNvGrpSpPr>
          <p:nvPr/>
        </p:nvGrpSpPr>
        <p:grpSpPr bwMode="auto">
          <a:xfrm rot="-8170473">
            <a:off x="2871788" y="1157288"/>
            <a:ext cx="762000" cy="762000"/>
            <a:chOff x="2400" y="1584"/>
            <a:chExt cx="816" cy="813"/>
          </a:xfrm>
        </p:grpSpPr>
        <p:sp>
          <p:nvSpPr>
            <p:cNvPr id="4004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4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 rot="-8081760">
            <a:off x="4229100" y="2300288"/>
            <a:ext cx="762000" cy="762000"/>
            <a:chOff x="2400" y="1584"/>
            <a:chExt cx="816" cy="813"/>
          </a:xfrm>
        </p:grpSpPr>
        <p:sp>
          <p:nvSpPr>
            <p:cNvPr id="4004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4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11"/>
          <p:cNvGrpSpPr>
            <a:grpSpLocks/>
          </p:cNvGrpSpPr>
          <p:nvPr/>
        </p:nvGrpSpPr>
        <p:grpSpPr bwMode="auto">
          <a:xfrm rot="-2812402">
            <a:off x="5157788" y="2728913"/>
            <a:ext cx="762000" cy="762000"/>
            <a:chOff x="2400" y="1584"/>
            <a:chExt cx="816" cy="813"/>
          </a:xfrm>
        </p:grpSpPr>
        <p:sp>
          <p:nvSpPr>
            <p:cNvPr id="4004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4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11"/>
          <p:cNvGrpSpPr>
            <a:grpSpLocks/>
          </p:cNvGrpSpPr>
          <p:nvPr/>
        </p:nvGrpSpPr>
        <p:grpSpPr bwMode="auto">
          <a:xfrm rot="-8170933">
            <a:off x="4229100" y="1871663"/>
            <a:ext cx="762000" cy="762000"/>
            <a:chOff x="2400" y="1584"/>
            <a:chExt cx="816" cy="813"/>
          </a:xfrm>
        </p:grpSpPr>
        <p:sp>
          <p:nvSpPr>
            <p:cNvPr id="4004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4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Group 11"/>
          <p:cNvGrpSpPr>
            <a:grpSpLocks/>
          </p:cNvGrpSpPr>
          <p:nvPr/>
        </p:nvGrpSpPr>
        <p:grpSpPr bwMode="auto">
          <a:xfrm rot="-2838075">
            <a:off x="6157913" y="2657475"/>
            <a:ext cx="762000" cy="762000"/>
            <a:chOff x="2400" y="1584"/>
            <a:chExt cx="816" cy="813"/>
          </a:xfrm>
        </p:grpSpPr>
        <p:sp>
          <p:nvSpPr>
            <p:cNvPr id="4003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4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6" name="Group 11"/>
          <p:cNvGrpSpPr>
            <a:grpSpLocks/>
          </p:cNvGrpSpPr>
          <p:nvPr/>
        </p:nvGrpSpPr>
        <p:grpSpPr bwMode="auto">
          <a:xfrm rot="-2738198">
            <a:off x="1800225" y="2228850"/>
            <a:ext cx="762000" cy="762000"/>
            <a:chOff x="2400" y="1584"/>
            <a:chExt cx="816" cy="813"/>
          </a:xfrm>
        </p:grpSpPr>
        <p:sp>
          <p:nvSpPr>
            <p:cNvPr id="4003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3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oup 11"/>
          <p:cNvGrpSpPr>
            <a:grpSpLocks/>
          </p:cNvGrpSpPr>
          <p:nvPr/>
        </p:nvGrpSpPr>
        <p:grpSpPr bwMode="auto">
          <a:xfrm rot="2577520">
            <a:off x="5657850" y="2157413"/>
            <a:ext cx="762000" cy="762000"/>
            <a:chOff x="2400" y="1584"/>
            <a:chExt cx="816" cy="813"/>
          </a:xfrm>
        </p:grpSpPr>
        <p:sp>
          <p:nvSpPr>
            <p:cNvPr id="4003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3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Group 11"/>
          <p:cNvGrpSpPr>
            <a:grpSpLocks/>
          </p:cNvGrpSpPr>
          <p:nvPr/>
        </p:nvGrpSpPr>
        <p:grpSpPr bwMode="auto">
          <a:xfrm rot="2616359">
            <a:off x="514350" y="3157538"/>
            <a:ext cx="762000" cy="762000"/>
            <a:chOff x="2400" y="1584"/>
            <a:chExt cx="816" cy="813"/>
          </a:xfrm>
        </p:grpSpPr>
        <p:sp>
          <p:nvSpPr>
            <p:cNvPr id="4003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3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5" name="Group 11"/>
          <p:cNvGrpSpPr>
            <a:grpSpLocks/>
          </p:cNvGrpSpPr>
          <p:nvPr/>
        </p:nvGrpSpPr>
        <p:grpSpPr bwMode="auto">
          <a:xfrm rot="2714429">
            <a:off x="5657850" y="1157288"/>
            <a:ext cx="762000" cy="762000"/>
            <a:chOff x="2400" y="1584"/>
            <a:chExt cx="816" cy="813"/>
          </a:xfrm>
        </p:grpSpPr>
        <p:sp>
          <p:nvSpPr>
            <p:cNvPr id="4003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3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Group 11"/>
          <p:cNvGrpSpPr>
            <a:grpSpLocks/>
          </p:cNvGrpSpPr>
          <p:nvPr/>
        </p:nvGrpSpPr>
        <p:grpSpPr bwMode="auto">
          <a:xfrm rot="-2812402">
            <a:off x="5157788" y="1657350"/>
            <a:ext cx="762000" cy="762000"/>
            <a:chOff x="2400" y="1584"/>
            <a:chExt cx="816" cy="813"/>
          </a:xfrm>
        </p:grpSpPr>
        <p:sp>
          <p:nvSpPr>
            <p:cNvPr id="4002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3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11"/>
          <p:cNvGrpSpPr>
            <a:grpSpLocks/>
          </p:cNvGrpSpPr>
          <p:nvPr/>
        </p:nvGrpSpPr>
        <p:grpSpPr bwMode="auto">
          <a:xfrm rot="2614291">
            <a:off x="5657850" y="3228975"/>
            <a:ext cx="762000" cy="762000"/>
            <a:chOff x="2400" y="1584"/>
            <a:chExt cx="816" cy="813"/>
          </a:xfrm>
        </p:grpSpPr>
        <p:sp>
          <p:nvSpPr>
            <p:cNvPr id="4002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2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0" y="3429000"/>
            <a:ext cx="35004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990000"/>
                </a:solidFill>
                <a:latin typeface="Century Schoolbook" pitchFamily="18" charset="0"/>
              </a:rPr>
              <a:t>Ответ: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65" name="Group 11"/>
          <p:cNvGrpSpPr>
            <a:grpSpLocks/>
          </p:cNvGrpSpPr>
          <p:nvPr/>
        </p:nvGrpSpPr>
        <p:grpSpPr bwMode="auto">
          <a:xfrm rot="-2771261">
            <a:off x="1585913" y="4229100"/>
            <a:ext cx="762000" cy="762000"/>
            <a:chOff x="2400" y="1584"/>
            <a:chExt cx="816" cy="813"/>
          </a:xfrm>
        </p:grpSpPr>
        <p:sp>
          <p:nvSpPr>
            <p:cNvPr id="4002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2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Group 11"/>
          <p:cNvGrpSpPr>
            <a:grpSpLocks/>
          </p:cNvGrpSpPr>
          <p:nvPr/>
        </p:nvGrpSpPr>
        <p:grpSpPr bwMode="auto">
          <a:xfrm rot="-8060845">
            <a:off x="1085850" y="4729163"/>
            <a:ext cx="762000" cy="762000"/>
            <a:chOff x="2400" y="1584"/>
            <a:chExt cx="816" cy="813"/>
          </a:xfrm>
        </p:grpSpPr>
        <p:sp>
          <p:nvSpPr>
            <p:cNvPr id="4002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2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1" name="Group 11"/>
          <p:cNvGrpSpPr>
            <a:grpSpLocks/>
          </p:cNvGrpSpPr>
          <p:nvPr/>
        </p:nvGrpSpPr>
        <p:grpSpPr bwMode="auto">
          <a:xfrm rot="-2774669">
            <a:off x="1585913" y="5229225"/>
            <a:ext cx="762000" cy="762000"/>
            <a:chOff x="2400" y="1584"/>
            <a:chExt cx="816" cy="813"/>
          </a:xfrm>
        </p:grpSpPr>
        <p:sp>
          <p:nvSpPr>
            <p:cNvPr id="4002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2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4" name="Group 11"/>
          <p:cNvGrpSpPr>
            <a:grpSpLocks/>
          </p:cNvGrpSpPr>
          <p:nvPr/>
        </p:nvGrpSpPr>
        <p:grpSpPr bwMode="auto">
          <a:xfrm rot="-2719575">
            <a:off x="4014788" y="4229100"/>
            <a:ext cx="762000" cy="762000"/>
            <a:chOff x="2400" y="1584"/>
            <a:chExt cx="816" cy="813"/>
          </a:xfrm>
        </p:grpSpPr>
        <p:sp>
          <p:nvSpPr>
            <p:cNvPr id="4001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2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7" name="Group 11"/>
          <p:cNvGrpSpPr>
            <a:grpSpLocks/>
          </p:cNvGrpSpPr>
          <p:nvPr/>
        </p:nvGrpSpPr>
        <p:grpSpPr bwMode="auto">
          <a:xfrm rot="2555207">
            <a:off x="2365375" y="4784725"/>
            <a:ext cx="769938" cy="746125"/>
            <a:chOff x="2479" y="1568"/>
            <a:chExt cx="825" cy="796"/>
          </a:xfrm>
        </p:grpSpPr>
        <p:sp>
          <p:nvSpPr>
            <p:cNvPr id="40017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18" name="Oval 13"/>
            <p:cNvSpPr>
              <a:spLocks noChangeArrowheads="1"/>
            </p:cNvSpPr>
            <p:nvPr/>
          </p:nvSpPr>
          <p:spPr bwMode="auto">
            <a:xfrm flipH="1">
              <a:off x="3216" y="1568"/>
              <a:ext cx="88" cy="93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0" name="Group 11"/>
          <p:cNvGrpSpPr>
            <a:grpSpLocks/>
          </p:cNvGrpSpPr>
          <p:nvPr/>
        </p:nvGrpSpPr>
        <p:grpSpPr bwMode="auto">
          <a:xfrm rot="-8084991">
            <a:off x="3514725" y="4800600"/>
            <a:ext cx="762000" cy="762000"/>
            <a:chOff x="2400" y="1584"/>
            <a:chExt cx="816" cy="813"/>
          </a:xfrm>
        </p:grpSpPr>
        <p:sp>
          <p:nvSpPr>
            <p:cNvPr id="4001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1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3" name="Group 11"/>
          <p:cNvGrpSpPr>
            <a:grpSpLocks/>
          </p:cNvGrpSpPr>
          <p:nvPr/>
        </p:nvGrpSpPr>
        <p:grpSpPr bwMode="auto">
          <a:xfrm rot="-2752485">
            <a:off x="4014788" y="5300663"/>
            <a:ext cx="762000" cy="762000"/>
            <a:chOff x="2400" y="1584"/>
            <a:chExt cx="816" cy="813"/>
          </a:xfrm>
        </p:grpSpPr>
        <p:sp>
          <p:nvSpPr>
            <p:cNvPr id="4001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1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Group 11"/>
          <p:cNvGrpSpPr>
            <a:grpSpLocks/>
          </p:cNvGrpSpPr>
          <p:nvPr/>
        </p:nvGrpSpPr>
        <p:grpSpPr bwMode="auto">
          <a:xfrm rot="-8081760">
            <a:off x="4800600" y="4872038"/>
            <a:ext cx="762000" cy="762000"/>
            <a:chOff x="2400" y="1584"/>
            <a:chExt cx="816" cy="813"/>
          </a:xfrm>
        </p:grpSpPr>
        <p:sp>
          <p:nvSpPr>
            <p:cNvPr id="4001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1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9" name="Group 11"/>
          <p:cNvGrpSpPr>
            <a:grpSpLocks/>
          </p:cNvGrpSpPr>
          <p:nvPr/>
        </p:nvGrpSpPr>
        <p:grpSpPr bwMode="auto">
          <a:xfrm rot="-2812402">
            <a:off x="5729288" y="5300663"/>
            <a:ext cx="762000" cy="762000"/>
            <a:chOff x="2400" y="1584"/>
            <a:chExt cx="816" cy="813"/>
          </a:xfrm>
        </p:grpSpPr>
        <p:sp>
          <p:nvSpPr>
            <p:cNvPr id="4000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1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2" name="Group 11"/>
          <p:cNvGrpSpPr>
            <a:grpSpLocks/>
          </p:cNvGrpSpPr>
          <p:nvPr/>
        </p:nvGrpSpPr>
        <p:grpSpPr bwMode="auto">
          <a:xfrm rot="-8170933">
            <a:off x="4800600" y="4443413"/>
            <a:ext cx="762000" cy="762000"/>
            <a:chOff x="2400" y="1584"/>
            <a:chExt cx="816" cy="813"/>
          </a:xfrm>
        </p:grpSpPr>
        <p:sp>
          <p:nvSpPr>
            <p:cNvPr id="4000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0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5" name="Group 11"/>
          <p:cNvGrpSpPr>
            <a:grpSpLocks/>
          </p:cNvGrpSpPr>
          <p:nvPr/>
        </p:nvGrpSpPr>
        <p:grpSpPr bwMode="auto">
          <a:xfrm rot="-2838075">
            <a:off x="6729413" y="5229225"/>
            <a:ext cx="762000" cy="762000"/>
            <a:chOff x="2400" y="1584"/>
            <a:chExt cx="816" cy="813"/>
          </a:xfrm>
        </p:grpSpPr>
        <p:sp>
          <p:nvSpPr>
            <p:cNvPr id="4000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0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Group 11"/>
          <p:cNvGrpSpPr>
            <a:grpSpLocks/>
          </p:cNvGrpSpPr>
          <p:nvPr/>
        </p:nvGrpSpPr>
        <p:grpSpPr bwMode="auto">
          <a:xfrm rot="-2738198">
            <a:off x="2371725" y="4800600"/>
            <a:ext cx="762000" cy="762000"/>
            <a:chOff x="2400" y="1584"/>
            <a:chExt cx="816" cy="813"/>
          </a:xfrm>
        </p:grpSpPr>
        <p:sp>
          <p:nvSpPr>
            <p:cNvPr id="4000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0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1" name="Group 11"/>
          <p:cNvGrpSpPr>
            <a:grpSpLocks/>
          </p:cNvGrpSpPr>
          <p:nvPr/>
        </p:nvGrpSpPr>
        <p:grpSpPr bwMode="auto">
          <a:xfrm rot="2577520">
            <a:off x="6229350" y="4729163"/>
            <a:ext cx="762000" cy="762000"/>
            <a:chOff x="2400" y="1584"/>
            <a:chExt cx="816" cy="813"/>
          </a:xfrm>
        </p:grpSpPr>
        <p:sp>
          <p:nvSpPr>
            <p:cNvPr id="4000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0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4" name="Group 11"/>
          <p:cNvGrpSpPr>
            <a:grpSpLocks/>
          </p:cNvGrpSpPr>
          <p:nvPr/>
        </p:nvGrpSpPr>
        <p:grpSpPr bwMode="auto">
          <a:xfrm rot="-2812402">
            <a:off x="5729288" y="4229100"/>
            <a:ext cx="762000" cy="762000"/>
            <a:chOff x="2400" y="1584"/>
            <a:chExt cx="816" cy="813"/>
          </a:xfrm>
        </p:grpSpPr>
        <p:sp>
          <p:nvSpPr>
            <p:cNvPr id="3999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00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7" name="Group 11"/>
          <p:cNvGrpSpPr>
            <a:grpSpLocks/>
          </p:cNvGrpSpPr>
          <p:nvPr/>
        </p:nvGrpSpPr>
        <p:grpSpPr bwMode="auto">
          <a:xfrm rot="2577520">
            <a:off x="6229350" y="5729288"/>
            <a:ext cx="762000" cy="762000"/>
            <a:chOff x="2400" y="1584"/>
            <a:chExt cx="816" cy="813"/>
          </a:xfrm>
        </p:grpSpPr>
        <p:sp>
          <p:nvSpPr>
            <p:cNvPr id="3999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99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0" name="Group 11"/>
          <p:cNvGrpSpPr>
            <a:grpSpLocks/>
          </p:cNvGrpSpPr>
          <p:nvPr/>
        </p:nvGrpSpPr>
        <p:grpSpPr bwMode="auto">
          <a:xfrm rot="2577520">
            <a:off x="6229350" y="3729038"/>
            <a:ext cx="762000" cy="762000"/>
            <a:chOff x="2400" y="1584"/>
            <a:chExt cx="816" cy="813"/>
          </a:xfrm>
        </p:grpSpPr>
        <p:sp>
          <p:nvSpPr>
            <p:cNvPr id="3999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99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3" name="Group 11"/>
          <p:cNvGrpSpPr>
            <a:grpSpLocks/>
          </p:cNvGrpSpPr>
          <p:nvPr/>
        </p:nvGrpSpPr>
        <p:grpSpPr bwMode="auto">
          <a:xfrm rot="2682447">
            <a:off x="3514725" y="3729038"/>
            <a:ext cx="762000" cy="762000"/>
            <a:chOff x="2400" y="1584"/>
            <a:chExt cx="816" cy="813"/>
          </a:xfrm>
        </p:grpSpPr>
        <p:sp>
          <p:nvSpPr>
            <p:cNvPr id="3999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99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" name="Group 11"/>
          <p:cNvGrpSpPr>
            <a:grpSpLocks/>
          </p:cNvGrpSpPr>
          <p:nvPr/>
        </p:nvGrpSpPr>
        <p:grpSpPr bwMode="auto">
          <a:xfrm rot="2712170">
            <a:off x="3514725" y="5800725"/>
            <a:ext cx="762000" cy="762000"/>
            <a:chOff x="2400" y="1584"/>
            <a:chExt cx="816" cy="813"/>
          </a:xfrm>
        </p:grpSpPr>
        <p:sp>
          <p:nvSpPr>
            <p:cNvPr id="3999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99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9" name="Group 11"/>
          <p:cNvGrpSpPr>
            <a:grpSpLocks/>
          </p:cNvGrpSpPr>
          <p:nvPr/>
        </p:nvGrpSpPr>
        <p:grpSpPr bwMode="auto">
          <a:xfrm rot="2625216">
            <a:off x="1085850" y="3729038"/>
            <a:ext cx="762000" cy="762000"/>
            <a:chOff x="2400" y="1584"/>
            <a:chExt cx="816" cy="813"/>
          </a:xfrm>
        </p:grpSpPr>
        <p:sp>
          <p:nvSpPr>
            <p:cNvPr id="3998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99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2" name="Group 11"/>
          <p:cNvGrpSpPr>
            <a:grpSpLocks/>
          </p:cNvGrpSpPr>
          <p:nvPr/>
        </p:nvGrpSpPr>
        <p:grpSpPr bwMode="auto">
          <a:xfrm rot="2577520">
            <a:off x="1085850" y="5729288"/>
            <a:ext cx="762000" cy="762000"/>
            <a:chOff x="2400" y="1584"/>
            <a:chExt cx="816" cy="813"/>
          </a:xfrm>
        </p:grpSpPr>
        <p:sp>
          <p:nvSpPr>
            <p:cNvPr id="3998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98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" name="Group 11"/>
          <p:cNvGrpSpPr>
            <a:grpSpLocks/>
          </p:cNvGrpSpPr>
          <p:nvPr/>
        </p:nvGrpSpPr>
        <p:grpSpPr bwMode="auto">
          <a:xfrm rot="-2719575">
            <a:off x="585788" y="4229100"/>
            <a:ext cx="762000" cy="762000"/>
            <a:chOff x="2400" y="1584"/>
            <a:chExt cx="816" cy="813"/>
          </a:xfrm>
        </p:grpSpPr>
        <p:sp>
          <p:nvSpPr>
            <p:cNvPr id="3998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98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128" name="Дата 3"/>
          <p:cNvSpPr txBox="1">
            <a:spLocks noGrp="1"/>
          </p:cNvSpPr>
          <p:nvPr/>
        </p:nvSpPr>
        <p:spPr>
          <a:xfrm>
            <a:off x="346075" y="6380163"/>
            <a:ext cx="1223963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29" name="Rectangle 53"/>
          <p:cNvSpPr>
            <a:spLocks noChangeArrowheads="1"/>
          </p:cNvSpPr>
          <p:nvPr/>
        </p:nvSpPr>
        <p:spPr bwMode="auto">
          <a:xfrm>
            <a:off x="3227388" y="6462713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30" name="Номер слайда 4"/>
          <p:cNvSpPr txBox="1">
            <a:spLocks noGrp="1"/>
          </p:cNvSpPr>
          <p:nvPr/>
        </p:nvSpPr>
        <p:spPr>
          <a:xfrm>
            <a:off x="7951788" y="6462713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CAFECD-EDCD-45AD-BD1F-9FDED4EBC7FF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174625" y="188913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Century Schoolbook" pitchFamily="18" charset="0"/>
              </a:rPr>
              <a:t>17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0125" y="0"/>
            <a:ext cx="7929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entury Schoolbook" pitchFamily="18" charset="0"/>
              </a:rPr>
              <a:t>Из спичек сложено верное равенство. Надо переложить одну спичку так, чтобы получилось также верное равенство.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 rot="-2771261">
            <a:off x="14288" y="1657350"/>
            <a:ext cx="762000" cy="762000"/>
            <a:chOff x="2400" y="1584"/>
            <a:chExt cx="816" cy="813"/>
          </a:xfrm>
        </p:grpSpPr>
        <p:sp>
          <p:nvSpPr>
            <p:cNvPr id="4113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13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 rot="-8060845">
            <a:off x="514350" y="2157413"/>
            <a:ext cx="762000" cy="762000"/>
            <a:chOff x="2400" y="1584"/>
            <a:chExt cx="816" cy="813"/>
          </a:xfrm>
        </p:grpSpPr>
        <p:sp>
          <p:nvSpPr>
            <p:cNvPr id="4112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13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 rot="-2868768">
            <a:off x="5872163" y="2586038"/>
            <a:ext cx="762000" cy="762000"/>
            <a:chOff x="2400" y="1584"/>
            <a:chExt cx="816" cy="813"/>
          </a:xfrm>
        </p:grpSpPr>
        <p:sp>
          <p:nvSpPr>
            <p:cNvPr id="4112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12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 rot="-2774669">
            <a:off x="1014413" y="2657475"/>
            <a:ext cx="762000" cy="762000"/>
            <a:chOff x="2400" y="1584"/>
            <a:chExt cx="816" cy="813"/>
          </a:xfrm>
        </p:grpSpPr>
        <p:sp>
          <p:nvSpPr>
            <p:cNvPr id="4112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12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 rot="-2719575">
            <a:off x="3300413" y="1728788"/>
            <a:ext cx="762000" cy="762000"/>
            <a:chOff x="2400" y="1584"/>
            <a:chExt cx="816" cy="813"/>
          </a:xfrm>
        </p:grpSpPr>
        <p:sp>
          <p:nvSpPr>
            <p:cNvPr id="4112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12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1"/>
          <p:cNvGrpSpPr>
            <a:grpSpLocks/>
          </p:cNvGrpSpPr>
          <p:nvPr/>
        </p:nvGrpSpPr>
        <p:grpSpPr bwMode="auto">
          <a:xfrm rot="2555207">
            <a:off x="1654175" y="2214563"/>
            <a:ext cx="763588" cy="752475"/>
            <a:chOff x="2479" y="1560"/>
            <a:chExt cx="817" cy="804"/>
          </a:xfrm>
        </p:grpSpPr>
        <p:sp>
          <p:nvSpPr>
            <p:cNvPr id="41121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122" name="Oval 13"/>
            <p:cNvSpPr>
              <a:spLocks noChangeArrowheads="1"/>
            </p:cNvSpPr>
            <p:nvPr/>
          </p:nvSpPr>
          <p:spPr bwMode="auto">
            <a:xfrm flipH="1">
              <a:off x="3216" y="1560"/>
              <a:ext cx="80" cy="120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 rot="-8084991">
            <a:off x="2800350" y="2228850"/>
            <a:ext cx="762000" cy="762000"/>
            <a:chOff x="2400" y="1584"/>
            <a:chExt cx="816" cy="813"/>
          </a:xfrm>
        </p:grpSpPr>
        <p:sp>
          <p:nvSpPr>
            <p:cNvPr id="4111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12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11"/>
          <p:cNvGrpSpPr>
            <a:grpSpLocks/>
          </p:cNvGrpSpPr>
          <p:nvPr/>
        </p:nvGrpSpPr>
        <p:grpSpPr bwMode="auto">
          <a:xfrm rot="-2752485">
            <a:off x="3300413" y="2728913"/>
            <a:ext cx="762000" cy="762000"/>
            <a:chOff x="2400" y="1584"/>
            <a:chExt cx="816" cy="813"/>
          </a:xfrm>
        </p:grpSpPr>
        <p:sp>
          <p:nvSpPr>
            <p:cNvPr id="4111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11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11"/>
          <p:cNvGrpSpPr>
            <a:grpSpLocks/>
          </p:cNvGrpSpPr>
          <p:nvPr/>
        </p:nvGrpSpPr>
        <p:grpSpPr bwMode="auto">
          <a:xfrm rot="-2883812">
            <a:off x="5800725" y="1514475"/>
            <a:ext cx="762000" cy="762000"/>
            <a:chOff x="2400" y="1584"/>
            <a:chExt cx="816" cy="813"/>
          </a:xfrm>
        </p:grpSpPr>
        <p:sp>
          <p:nvSpPr>
            <p:cNvPr id="4111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11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11"/>
          <p:cNvGrpSpPr>
            <a:grpSpLocks/>
          </p:cNvGrpSpPr>
          <p:nvPr/>
        </p:nvGrpSpPr>
        <p:grpSpPr bwMode="auto">
          <a:xfrm rot="-2883812">
            <a:off x="7229475" y="1585913"/>
            <a:ext cx="762000" cy="762000"/>
            <a:chOff x="2400" y="1584"/>
            <a:chExt cx="816" cy="813"/>
          </a:xfrm>
        </p:grpSpPr>
        <p:sp>
          <p:nvSpPr>
            <p:cNvPr id="4111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11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 rot="-8081760">
            <a:off x="3943350" y="2300288"/>
            <a:ext cx="762000" cy="762000"/>
            <a:chOff x="2400" y="1584"/>
            <a:chExt cx="816" cy="813"/>
          </a:xfrm>
        </p:grpSpPr>
        <p:sp>
          <p:nvSpPr>
            <p:cNvPr id="4111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11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11"/>
          <p:cNvGrpSpPr>
            <a:grpSpLocks/>
          </p:cNvGrpSpPr>
          <p:nvPr/>
        </p:nvGrpSpPr>
        <p:grpSpPr bwMode="auto">
          <a:xfrm rot="-2883812">
            <a:off x="4800600" y="2657475"/>
            <a:ext cx="762000" cy="762000"/>
            <a:chOff x="2400" y="1584"/>
            <a:chExt cx="816" cy="813"/>
          </a:xfrm>
        </p:grpSpPr>
        <p:sp>
          <p:nvSpPr>
            <p:cNvPr id="4110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11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11"/>
          <p:cNvGrpSpPr>
            <a:grpSpLocks/>
          </p:cNvGrpSpPr>
          <p:nvPr/>
        </p:nvGrpSpPr>
        <p:grpSpPr bwMode="auto">
          <a:xfrm rot="-8170933">
            <a:off x="3943350" y="1943100"/>
            <a:ext cx="762000" cy="762000"/>
            <a:chOff x="2400" y="1584"/>
            <a:chExt cx="816" cy="813"/>
          </a:xfrm>
        </p:grpSpPr>
        <p:sp>
          <p:nvSpPr>
            <p:cNvPr id="4110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10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Group 11"/>
          <p:cNvGrpSpPr>
            <a:grpSpLocks/>
          </p:cNvGrpSpPr>
          <p:nvPr/>
        </p:nvGrpSpPr>
        <p:grpSpPr bwMode="auto">
          <a:xfrm rot="-2838075">
            <a:off x="7300913" y="2586038"/>
            <a:ext cx="762000" cy="762000"/>
            <a:chOff x="2400" y="1584"/>
            <a:chExt cx="816" cy="813"/>
          </a:xfrm>
        </p:grpSpPr>
        <p:sp>
          <p:nvSpPr>
            <p:cNvPr id="4110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10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6" name="Group 11"/>
          <p:cNvGrpSpPr>
            <a:grpSpLocks/>
          </p:cNvGrpSpPr>
          <p:nvPr/>
        </p:nvGrpSpPr>
        <p:grpSpPr bwMode="auto">
          <a:xfrm rot="-2883812">
            <a:off x="4729163" y="1585913"/>
            <a:ext cx="762000" cy="762000"/>
            <a:chOff x="2400" y="1584"/>
            <a:chExt cx="816" cy="813"/>
          </a:xfrm>
        </p:grpSpPr>
        <p:sp>
          <p:nvSpPr>
            <p:cNvPr id="4110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10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oup 11"/>
          <p:cNvGrpSpPr>
            <a:grpSpLocks/>
          </p:cNvGrpSpPr>
          <p:nvPr/>
        </p:nvGrpSpPr>
        <p:grpSpPr bwMode="auto">
          <a:xfrm rot="2577520">
            <a:off x="5300663" y="2085975"/>
            <a:ext cx="762000" cy="762000"/>
            <a:chOff x="2400" y="1584"/>
            <a:chExt cx="816" cy="813"/>
          </a:xfrm>
        </p:grpSpPr>
        <p:sp>
          <p:nvSpPr>
            <p:cNvPr id="4110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10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Group 11"/>
          <p:cNvGrpSpPr>
            <a:grpSpLocks/>
          </p:cNvGrpSpPr>
          <p:nvPr/>
        </p:nvGrpSpPr>
        <p:grpSpPr bwMode="auto">
          <a:xfrm rot="2606226">
            <a:off x="6515100" y="2085975"/>
            <a:ext cx="762000" cy="762000"/>
            <a:chOff x="2400" y="1584"/>
            <a:chExt cx="816" cy="813"/>
          </a:xfrm>
        </p:grpSpPr>
        <p:sp>
          <p:nvSpPr>
            <p:cNvPr id="4109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10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5" name="Group 11"/>
          <p:cNvGrpSpPr>
            <a:grpSpLocks/>
          </p:cNvGrpSpPr>
          <p:nvPr/>
        </p:nvGrpSpPr>
        <p:grpSpPr bwMode="auto">
          <a:xfrm rot="-8060845">
            <a:off x="514350" y="1157288"/>
            <a:ext cx="762000" cy="762000"/>
            <a:chOff x="2400" y="1584"/>
            <a:chExt cx="816" cy="813"/>
          </a:xfrm>
        </p:grpSpPr>
        <p:sp>
          <p:nvSpPr>
            <p:cNvPr id="4109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9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Group 11"/>
          <p:cNvGrpSpPr>
            <a:grpSpLocks/>
          </p:cNvGrpSpPr>
          <p:nvPr/>
        </p:nvGrpSpPr>
        <p:grpSpPr bwMode="auto">
          <a:xfrm rot="-8060845">
            <a:off x="514350" y="3157538"/>
            <a:ext cx="762000" cy="762000"/>
            <a:chOff x="2400" y="1584"/>
            <a:chExt cx="816" cy="813"/>
          </a:xfrm>
        </p:grpSpPr>
        <p:sp>
          <p:nvSpPr>
            <p:cNvPr id="4109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9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11"/>
          <p:cNvGrpSpPr>
            <a:grpSpLocks/>
          </p:cNvGrpSpPr>
          <p:nvPr/>
        </p:nvGrpSpPr>
        <p:grpSpPr bwMode="auto">
          <a:xfrm rot="-8060845">
            <a:off x="2728913" y="1228725"/>
            <a:ext cx="762000" cy="762000"/>
            <a:chOff x="2400" y="1584"/>
            <a:chExt cx="816" cy="813"/>
          </a:xfrm>
        </p:grpSpPr>
        <p:sp>
          <p:nvSpPr>
            <p:cNvPr id="4109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9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4" name="Group 11"/>
          <p:cNvGrpSpPr>
            <a:grpSpLocks/>
          </p:cNvGrpSpPr>
          <p:nvPr/>
        </p:nvGrpSpPr>
        <p:grpSpPr bwMode="auto">
          <a:xfrm rot="-8060845">
            <a:off x="2800350" y="3228975"/>
            <a:ext cx="762000" cy="762000"/>
            <a:chOff x="2400" y="1584"/>
            <a:chExt cx="816" cy="813"/>
          </a:xfrm>
        </p:grpSpPr>
        <p:sp>
          <p:nvSpPr>
            <p:cNvPr id="4109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9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7" name="Group 11"/>
          <p:cNvGrpSpPr>
            <a:grpSpLocks/>
          </p:cNvGrpSpPr>
          <p:nvPr/>
        </p:nvGrpSpPr>
        <p:grpSpPr bwMode="auto">
          <a:xfrm rot="-8215275">
            <a:off x="5372100" y="3157538"/>
            <a:ext cx="762000" cy="762000"/>
            <a:chOff x="2400" y="1584"/>
            <a:chExt cx="816" cy="813"/>
          </a:xfrm>
        </p:grpSpPr>
        <p:sp>
          <p:nvSpPr>
            <p:cNvPr id="4108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9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0" name="Group 11"/>
          <p:cNvGrpSpPr>
            <a:grpSpLocks/>
          </p:cNvGrpSpPr>
          <p:nvPr/>
        </p:nvGrpSpPr>
        <p:grpSpPr bwMode="auto">
          <a:xfrm rot="-8201295">
            <a:off x="5229225" y="1085850"/>
            <a:ext cx="762000" cy="762000"/>
            <a:chOff x="2400" y="1584"/>
            <a:chExt cx="816" cy="813"/>
          </a:xfrm>
        </p:grpSpPr>
        <p:sp>
          <p:nvSpPr>
            <p:cNvPr id="4108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8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3" name="Group 11"/>
          <p:cNvGrpSpPr>
            <a:grpSpLocks/>
          </p:cNvGrpSpPr>
          <p:nvPr/>
        </p:nvGrpSpPr>
        <p:grpSpPr bwMode="auto">
          <a:xfrm rot="-8060845">
            <a:off x="7800975" y="3086100"/>
            <a:ext cx="762000" cy="762000"/>
            <a:chOff x="2400" y="1584"/>
            <a:chExt cx="816" cy="813"/>
          </a:xfrm>
        </p:grpSpPr>
        <p:sp>
          <p:nvSpPr>
            <p:cNvPr id="4108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8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" name="Group 11"/>
          <p:cNvGrpSpPr>
            <a:grpSpLocks/>
          </p:cNvGrpSpPr>
          <p:nvPr/>
        </p:nvGrpSpPr>
        <p:grpSpPr bwMode="auto">
          <a:xfrm rot="-8060845">
            <a:off x="7729538" y="2085975"/>
            <a:ext cx="762000" cy="762000"/>
            <a:chOff x="2400" y="1584"/>
            <a:chExt cx="816" cy="813"/>
          </a:xfrm>
        </p:grpSpPr>
        <p:sp>
          <p:nvSpPr>
            <p:cNvPr id="4108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8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9" name="Group 11"/>
          <p:cNvGrpSpPr>
            <a:grpSpLocks/>
          </p:cNvGrpSpPr>
          <p:nvPr/>
        </p:nvGrpSpPr>
        <p:grpSpPr bwMode="auto">
          <a:xfrm rot="-8060845">
            <a:off x="7729538" y="1085850"/>
            <a:ext cx="762000" cy="762000"/>
            <a:chOff x="2400" y="1584"/>
            <a:chExt cx="816" cy="813"/>
          </a:xfrm>
        </p:grpSpPr>
        <p:sp>
          <p:nvSpPr>
            <p:cNvPr id="4108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8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2" name="Group 11"/>
          <p:cNvGrpSpPr>
            <a:grpSpLocks/>
          </p:cNvGrpSpPr>
          <p:nvPr/>
        </p:nvGrpSpPr>
        <p:grpSpPr bwMode="auto">
          <a:xfrm rot="-2858725">
            <a:off x="8224838" y="2586038"/>
            <a:ext cx="762000" cy="762000"/>
            <a:chOff x="2400" y="1584"/>
            <a:chExt cx="816" cy="813"/>
          </a:xfrm>
        </p:grpSpPr>
        <p:sp>
          <p:nvSpPr>
            <p:cNvPr id="4107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8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0" y="3476625"/>
            <a:ext cx="35004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990000"/>
                </a:solidFill>
                <a:latin typeface="Century Schoolbook" pitchFamily="18" charset="0"/>
              </a:rPr>
              <a:t>Ответ: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86" name="Group 11"/>
          <p:cNvGrpSpPr>
            <a:grpSpLocks/>
          </p:cNvGrpSpPr>
          <p:nvPr/>
        </p:nvGrpSpPr>
        <p:grpSpPr bwMode="auto">
          <a:xfrm rot="-8060845">
            <a:off x="514350" y="4729163"/>
            <a:ext cx="762000" cy="762000"/>
            <a:chOff x="2400" y="1584"/>
            <a:chExt cx="816" cy="813"/>
          </a:xfrm>
        </p:grpSpPr>
        <p:sp>
          <p:nvSpPr>
            <p:cNvPr id="4107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7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9" name="Group 11"/>
          <p:cNvGrpSpPr>
            <a:grpSpLocks/>
          </p:cNvGrpSpPr>
          <p:nvPr/>
        </p:nvGrpSpPr>
        <p:grpSpPr bwMode="auto">
          <a:xfrm rot="-2868768">
            <a:off x="5872163" y="5157788"/>
            <a:ext cx="762000" cy="762000"/>
            <a:chOff x="2400" y="1584"/>
            <a:chExt cx="816" cy="813"/>
          </a:xfrm>
        </p:grpSpPr>
        <p:sp>
          <p:nvSpPr>
            <p:cNvPr id="4107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7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2" name="Group 11"/>
          <p:cNvGrpSpPr>
            <a:grpSpLocks/>
          </p:cNvGrpSpPr>
          <p:nvPr/>
        </p:nvGrpSpPr>
        <p:grpSpPr bwMode="auto">
          <a:xfrm rot="-2774669">
            <a:off x="1014413" y="5229225"/>
            <a:ext cx="762000" cy="762000"/>
            <a:chOff x="2400" y="1584"/>
            <a:chExt cx="816" cy="813"/>
          </a:xfrm>
        </p:grpSpPr>
        <p:sp>
          <p:nvSpPr>
            <p:cNvPr id="4107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7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5" name="Group 11"/>
          <p:cNvGrpSpPr>
            <a:grpSpLocks/>
          </p:cNvGrpSpPr>
          <p:nvPr/>
        </p:nvGrpSpPr>
        <p:grpSpPr bwMode="auto">
          <a:xfrm rot="-2719575">
            <a:off x="3300413" y="4300538"/>
            <a:ext cx="762000" cy="762000"/>
            <a:chOff x="2400" y="1584"/>
            <a:chExt cx="816" cy="813"/>
          </a:xfrm>
        </p:grpSpPr>
        <p:sp>
          <p:nvSpPr>
            <p:cNvPr id="4107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7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Group 11"/>
          <p:cNvGrpSpPr>
            <a:grpSpLocks/>
          </p:cNvGrpSpPr>
          <p:nvPr/>
        </p:nvGrpSpPr>
        <p:grpSpPr bwMode="auto">
          <a:xfrm rot="2555207">
            <a:off x="1657350" y="4778375"/>
            <a:ext cx="773113" cy="765175"/>
            <a:chOff x="2479" y="1547"/>
            <a:chExt cx="827" cy="817"/>
          </a:xfrm>
        </p:grpSpPr>
        <p:sp>
          <p:nvSpPr>
            <p:cNvPr id="41069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70" name="Oval 13"/>
            <p:cNvSpPr>
              <a:spLocks noChangeArrowheads="1"/>
            </p:cNvSpPr>
            <p:nvPr/>
          </p:nvSpPr>
          <p:spPr bwMode="auto">
            <a:xfrm flipH="1">
              <a:off x="3216" y="1547"/>
              <a:ext cx="90" cy="133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1" name="Group 11"/>
          <p:cNvGrpSpPr>
            <a:grpSpLocks/>
          </p:cNvGrpSpPr>
          <p:nvPr/>
        </p:nvGrpSpPr>
        <p:grpSpPr bwMode="auto">
          <a:xfrm rot="-8084991">
            <a:off x="2800350" y="4800600"/>
            <a:ext cx="762000" cy="762000"/>
            <a:chOff x="2400" y="1584"/>
            <a:chExt cx="816" cy="813"/>
          </a:xfrm>
        </p:grpSpPr>
        <p:sp>
          <p:nvSpPr>
            <p:cNvPr id="4106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6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4" name="Group 11"/>
          <p:cNvGrpSpPr>
            <a:grpSpLocks/>
          </p:cNvGrpSpPr>
          <p:nvPr/>
        </p:nvGrpSpPr>
        <p:grpSpPr bwMode="auto">
          <a:xfrm rot="-2752485">
            <a:off x="3300413" y="5300663"/>
            <a:ext cx="762000" cy="762000"/>
            <a:chOff x="2400" y="1584"/>
            <a:chExt cx="816" cy="813"/>
          </a:xfrm>
        </p:grpSpPr>
        <p:sp>
          <p:nvSpPr>
            <p:cNvPr id="4106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6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7" name="Group 11"/>
          <p:cNvGrpSpPr>
            <a:grpSpLocks/>
          </p:cNvGrpSpPr>
          <p:nvPr/>
        </p:nvGrpSpPr>
        <p:grpSpPr bwMode="auto">
          <a:xfrm rot="-2883812">
            <a:off x="5800725" y="4086225"/>
            <a:ext cx="762000" cy="762000"/>
            <a:chOff x="2400" y="1584"/>
            <a:chExt cx="816" cy="813"/>
          </a:xfrm>
        </p:grpSpPr>
        <p:sp>
          <p:nvSpPr>
            <p:cNvPr id="4106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6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0" name="Group 11"/>
          <p:cNvGrpSpPr>
            <a:grpSpLocks/>
          </p:cNvGrpSpPr>
          <p:nvPr/>
        </p:nvGrpSpPr>
        <p:grpSpPr bwMode="auto">
          <a:xfrm rot="-2883812">
            <a:off x="7229475" y="4157663"/>
            <a:ext cx="762000" cy="762000"/>
            <a:chOff x="2400" y="1584"/>
            <a:chExt cx="816" cy="813"/>
          </a:xfrm>
        </p:grpSpPr>
        <p:sp>
          <p:nvSpPr>
            <p:cNvPr id="4106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6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3" name="Group 11"/>
          <p:cNvGrpSpPr>
            <a:grpSpLocks/>
          </p:cNvGrpSpPr>
          <p:nvPr/>
        </p:nvGrpSpPr>
        <p:grpSpPr bwMode="auto">
          <a:xfrm rot="-8081760">
            <a:off x="3943350" y="4872038"/>
            <a:ext cx="762000" cy="762000"/>
            <a:chOff x="2400" y="1584"/>
            <a:chExt cx="816" cy="813"/>
          </a:xfrm>
        </p:grpSpPr>
        <p:sp>
          <p:nvSpPr>
            <p:cNvPr id="4105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6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" name="Group 11"/>
          <p:cNvGrpSpPr>
            <a:grpSpLocks/>
          </p:cNvGrpSpPr>
          <p:nvPr/>
        </p:nvGrpSpPr>
        <p:grpSpPr bwMode="auto">
          <a:xfrm rot="-2883812">
            <a:off x="4800600" y="5229225"/>
            <a:ext cx="762000" cy="762000"/>
            <a:chOff x="2400" y="1584"/>
            <a:chExt cx="816" cy="813"/>
          </a:xfrm>
        </p:grpSpPr>
        <p:sp>
          <p:nvSpPr>
            <p:cNvPr id="4105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5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9" name="Group 11"/>
          <p:cNvGrpSpPr>
            <a:grpSpLocks/>
          </p:cNvGrpSpPr>
          <p:nvPr/>
        </p:nvGrpSpPr>
        <p:grpSpPr bwMode="auto">
          <a:xfrm rot="-8170933">
            <a:off x="3943350" y="4514850"/>
            <a:ext cx="762000" cy="762000"/>
            <a:chOff x="2400" y="1584"/>
            <a:chExt cx="816" cy="813"/>
          </a:xfrm>
        </p:grpSpPr>
        <p:sp>
          <p:nvSpPr>
            <p:cNvPr id="4105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5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2" name="Group 11"/>
          <p:cNvGrpSpPr>
            <a:grpSpLocks/>
          </p:cNvGrpSpPr>
          <p:nvPr/>
        </p:nvGrpSpPr>
        <p:grpSpPr bwMode="auto">
          <a:xfrm rot="-2838075">
            <a:off x="7300913" y="5157788"/>
            <a:ext cx="762000" cy="762000"/>
            <a:chOff x="2400" y="1584"/>
            <a:chExt cx="816" cy="813"/>
          </a:xfrm>
        </p:grpSpPr>
        <p:sp>
          <p:nvSpPr>
            <p:cNvPr id="4105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5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" name="Group 11"/>
          <p:cNvGrpSpPr>
            <a:grpSpLocks/>
          </p:cNvGrpSpPr>
          <p:nvPr/>
        </p:nvGrpSpPr>
        <p:grpSpPr bwMode="auto">
          <a:xfrm rot="-2883812">
            <a:off x="4729163" y="4157663"/>
            <a:ext cx="762000" cy="762000"/>
            <a:chOff x="2400" y="1584"/>
            <a:chExt cx="816" cy="813"/>
          </a:xfrm>
        </p:grpSpPr>
        <p:sp>
          <p:nvSpPr>
            <p:cNvPr id="4105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5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8" name="Group 11"/>
          <p:cNvGrpSpPr>
            <a:grpSpLocks/>
          </p:cNvGrpSpPr>
          <p:nvPr/>
        </p:nvGrpSpPr>
        <p:grpSpPr bwMode="auto">
          <a:xfrm rot="2577520">
            <a:off x="5300663" y="4657725"/>
            <a:ext cx="762000" cy="762000"/>
            <a:chOff x="2400" y="1584"/>
            <a:chExt cx="816" cy="813"/>
          </a:xfrm>
        </p:grpSpPr>
        <p:sp>
          <p:nvSpPr>
            <p:cNvPr id="4104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5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1" name="Group 11"/>
          <p:cNvGrpSpPr>
            <a:grpSpLocks/>
          </p:cNvGrpSpPr>
          <p:nvPr/>
        </p:nvGrpSpPr>
        <p:grpSpPr bwMode="auto">
          <a:xfrm rot="2606226">
            <a:off x="6515100" y="4657725"/>
            <a:ext cx="762000" cy="762000"/>
            <a:chOff x="2400" y="1584"/>
            <a:chExt cx="816" cy="813"/>
          </a:xfrm>
        </p:grpSpPr>
        <p:sp>
          <p:nvSpPr>
            <p:cNvPr id="4104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4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4" name="Group 11"/>
          <p:cNvGrpSpPr>
            <a:grpSpLocks/>
          </p:cNvGrpSpPr>
          <p:nvPr/>
        </p:nvGrpSpPr>
        <p:grpSpPr bwMode="auto">
          <a:xfrm rot="-8060845">
            <a:off x="7729538" y="4657725"/>
            <a:ext cx="762000" cy="762000"/>
            <a:chOff x="2400" y="1584"/>
            <a:chExt cx="816" cy="813"/>
          </a:xfrm>
        </p:grpSpPr>
        <p:sp>
          <p:nvSpPr>
            <p:cNvPr id="4104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4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7" name="Group 11"/>
          <p:cNvGrpSpPr>
            <a:grpSpLocks/>
          </p:cNvGrpSpPr>
          <p:nvPr/>
        </p:nvGrpSpPr>
        <p:grpSpPr bwMode="auto">
          <a:xfrm rot="-2858725">
            <a:off x="8224838" y="5157788"/>
            <a:ext cx="762000" cy="762000"/>
            <a:chOff x="2400" y="1584"/>
            <a:chExt cx="816" cy="813"/>
          </a:xfrm>
        </p:grpSpPr>
        <p:sp>
          <p:nvSpPr>
            <p:cNvPr id="4104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4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40" name="Group 11"/>
          <p:cNvGrpSpPr>
            <a:grpSpLocks/>
          </p:cNvGrpSpPr>
          <p:nvPr/>
        </p:nvGrpSpPr>
        <p:grpSpPr bwMode="auto">
          <a:xfrm rot="2555207">
            <a:off x="509588" y="3789363"/>
            <a:ext cx="714375" cy="730250"/>
            <a:chOff x="2479" y="1584"/>
            <a:chExt cx="765" cy="780"/>
          </a:xfrm>
        </p:grpSpPr>
        <p:sp>
          <p:nvSpPr>
            <p:cNvPr id="41041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4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43" name="Group 11"/>
          <p:cNvGrpSpPr>
            <a:grpSpLocks/>
          </p:cNvGrpSpPr>
          <p:nvPr/>
        </p:nvGrpSpPr>
        <p:grpSpPr bwMode="auto">
          <a:xfrm rot="2555207">
            <a:off x="581025" y="5718175"/>
            <a:ext cx="714375" cy="730250"/>
            <a:chOff x="2479" y="1584"/>
            <a:chExt cx="765" cy="780"/>
          </a:xfrm>
        </p:grpSpPr>
        <p:sp>
          <p:nvSpPr>
            <p:cNvPr id="41039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4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46" name="Group 11"/>
          <p:cNvGrpSpPr>
            <a:grpSpLocks/>
          </p:cNvGrpSpPr>
          <p:nvPr/>
        </p:nvGrpSpPr>
        <p:grpSpPr bwMode="auto">
          <a:xfrm rot="2555207">
            <a:off x="2867025" y="3860800"/>
            <a:ext cx="714375" cy="730250"/>
            <a:chOff x="2479" y="1584"/>
            <a:chExt cx="765" cy="780"/>
          </a:xfrm>
        </p:grpSpPr>
        <p:sp>
          <p:nvSpPr>
            <p:cNvPr id="41037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3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49" name="Group 11"/>
          <p:cNvGrpSpPr>
            <a:grpSpLocks/>
          </p:cNvGrpSpPr>
          <p:nvPr/>
        </p:nvGrpSpPr>
        <p:grpSpPr bwMode="auto">
          <a:xfrm rot="2555207">
            <a:off x="2797175" y="5786438"/>
            <a:ext cx="763588" cy="752475"/>
            <a:chOff x="2479" y="1560"/>
            <a:chExt cx="817" cy="804"/>
          </a:xfrm>
        </p:grpSpPr>
        <p:sp>
          <p:nvSpPr>
            <p:cNvPr id="41035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36" name="Oval 13"/>
            <p:cNvSpPr>
              <a:spLocks noChangeArrowheads="1"/>
            </p:cNvSpPr>
            <p:nvPr/>
          </p:nvSpPr>
          <p:spPr bwMode="auto">
            <a:xfrm flipH="1">
              <a:off x="3216" y="1560"/>
              <a:ext cx="80" cy="120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52" name="Group 11"/>
          <p:cNvGrpSpPr>
            <a:grpSpLocks/>
          </p:cNvGrpSpPr>
          <p:nvPr/>
        </p:nvGrpSpPr>
        <p:grpSpPr bwMode="auto">
          <a:xfrm rot="2555207">
            <a:off x="5235575" y="3619500"/>
            <a:ext cx="815975" cy="801688"/>
            <a:chOff x="2479" y="1509"/>
            <a:chExt cx="874" cy="855"/>
          </a:xfrm>
        </p:grpSpPr>
        <p:sp>
          <p:nvSpPr>
            <p:cNvPr id="41033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34" name="Oval 13"/>
            <p:cNvSpPr>
              <a:spLocks noChangeArrowheads="1"/>
            </p:cNvSpPr>
            <p:nvPr/>
          </p:nvSpPr>
          <p:spPr bwMode="auto">
            <a:xfrm flipH="1">
              <a:off x="3216" y="1509"/>
              <a:ext cx="137" cy="171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55" name="Group 11"/>
          <p:cNvGrpSpPr>
            <a:grpSpLocks/>
          </p:cNvGrpSpPr>
          <p:nvPr/>
        </p:nvGrpSpPr>
        <p:grpSpPr bwMode="auto">
          <a:xfrm rot="2555207">
            <a:off x="5368925" y="5715000"/>
            <a:ext cx="763588" cy="752475"/>
            <a:chOff x="2479" y="1560"/>
            <a:chExt cx="817" cy="804"/>
          </a:xfrm>
        </p:grpSpPr>
        <p:sp>
          <p:nvSpPr>
            <p:cNvPr id="41031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32" name="Oval 13"/>
            <p:cNvSpPr>
              <a:spLocks noChangeArrowheads="1"/>
            </p:cNvSpPr>
            <p:nvPr/>
          </p:nvSpPr>
          <p:spPr bwMode="auto">
            <a:xfrm flipH="1">
              <a:off x="3216" y="1560"/>
              <a:ext cx="80" cy="120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58" name="Group 11"/>
          <p:cNvGrpSpPr>
            <a:grpSpLocks/>
          </p:cNvGrpSpPr>
          <p:nvPr/>
        </p:nvGrpSpPr>
        <p:grpSpPr bwMode="auto">
          <a:xfrm rot="2555207">
            <a:off x="7735888" y="3619500"/>
            <a:ext cx="815975" cy="801688"/>
            <a:chOff x="2479" y="1509"/>
            <a:chExt cx="874" cy="855"/>
          </a:xfrm>
        </p:grpSpPr>
        <p:sp>
          <p:nvSpPr>
            <p:cNvPr id="41029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30" name="Oval 13"/>
            <p:cNvSpPr>
              <a:spLocks noChangeArrowheads="1"/>
            </p:cNvSpPr>
            <p:nvPr/>
          </p:nvSpPr>
          <p:spPr bwMode="auto">
            <a:xfrm flipH="1">
              <a:off x="3216" y="1509"/>
              <a:ext cx="137" cy="171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1" name="Group 11"/>
          <p:cNvGrpSpPr>
            <a:grpSpLocks/>
          </p:cNvGrpSpPr>
          <p:nvPr/>
        </p:nvGrpSpPr>
        <p:grpSpPr bwMode="auto">
          <a:xfrm rot="2555207">
            <a:off x="7796213" y="5718175"/>
            <a:ext cx="714375" cy="730250"/>
            <a:chOff x="2479" y="1584"/>
            <a:chExt cx="765" cy="780"/>
          </a:xfrm>
        </p:grpSpPr>
        <p:sp>
          <p:nvSpPr>
            <p:cNvPr id="41027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2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4" name="Group 11"/>
          <p:cNvGrpSpPr>
            <a:grpSpLocks/>
          </p:cNvGrpSpPr>
          <p:nvPr/>
        </p:nvGrpSpPr>
        <p:grpSpPr bwMode="auto">
          <a:xfrm rot="-2883812">
            <a:off x="14288" y="4229100"/>
            <a:ext cx="762000" cy="762000"/>
            <a:chOff x="2400" y="1584"/>
            <a:chExt cx="816" cy="813"/>
          </a:xfrm>
        </p:grpSpPr>
        <p:sp>
          <p:nvSpPr>
            <p:cNvPr id="4102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2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7" name="Group 11"/>
          <p:cNvGrpSpPr>
            <a:grpSpLocks/>
          </p:cNvGrpSpPr>
          <p:nvPr/>
        </p:nvGrpSpPr>
        <p:grpSpPr bwMode="auto">
          <a:xfrm rot="-2752485">
            <a:off x="14288" y="5229225"/>
            <a:ext cx="762000" cy="762000"/>
            <a:chOff x="2400" y="1584"/>
            <a:chExt cx="816" cy="813"/>
          </a:xfrm>
        </p:grpSpPr>
        <p:sp>
          <p:nvSpPr>
            <p:cNvPr id="4102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02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170" name="Дата 3"/>
          <p:cNvSpPr txBox="1">
            <a:spLocks noGrp="1"/>
          </p:cNvSpPr>
          <p:nvPr/>
        </p:nvSpPr>
        <p:spPr>
          <a:xfrm>
            <a:off x="439738" y="6348413"/>
            <a:ext cx="122396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71" name="Rectangle 53"/>
          <p:cNvSpPr>
            <a:spLocks noChangeArrowheads="1"/>
          </p:cNvSpPr>
          <p:nvPr/>
        </p:nvSpPr>
        <p:spPr bwMode="auto">
          <a:xfrm>
            <a:off x="3321050" y="6430963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72" name="Номер слайда 4"/>
          <p:cNvSpPr txBox="1">
            <a:spLocks noGrp="1"/>
          </p:cNvSpPr>
          <p:nvPr/>
        </p:nvSpPr>
        <p:spPr>
          <a:xfrm>
            <a:off x="8045450" y="6430963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4FED02-1012-4F3C-BB66-F730FA985E94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 nodeType="clickPar">
                      <p:stCondLst>
                        <p:cond delay="indefinite"/>
                      </p:stCondLst>
                      <p:childTnLst>
                        <p:par>
                          <p:cTn id="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Прямоугольник 148"/>
          <p:cNvSpPr>
            <a:spLocks noChangeArrowheads="1"/>
          </p:cNvSpPr>
          <p:nvPr/>
        </p:nvSpPr>
        <p:spPr bwMode="auto">
          <a:xfrm>
            <a:off x="706438" y="152400"/>
            <a:ext cx="7358062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002060"/>
                </a:solidFill>
                <a:latin typeface="Century Schoolbook" pitchFamily="18" charset="0"/>
              </a:rPr>
              <a:t>На стол положили всего три спички. Больше спичек нет, а эти нельзя ломать. И все-таки: можно ли сделать из трех — четыре?</a:t>
            </a:r>
            <a:r>
              <a:rPr lang="ru-RU" altLang="ru-RU" sz="1800">
                <a:solidFill>
                  <a:srgbClr val="000000"/>
                </a:solidFill>
              </a:rPr>
              <a:t/>
            </a:r>
            <a:br>
              <a:rPr lang="ru-RU" altLang="ru-RU" sz="1800">
                <a:solidFill>
                  <a:srgbClr val="000000"/>
                </a:solidFill>
              </a:rPr>
            </a:b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50" name="Picture 1" descr="Римские цифры 2 - От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89138"/>
            <a:ext cx="2643188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285750" y="152400"/>
            <a:ext cx="420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Century Schoolbook" pitchFamily="18" charset="0"/>
              </a:rPr>
              <a:t>1</a:t>
            </a:r>
          </a:p>
        </p:txBody>
      </p:sp>
      <p:pic>
        <p:nvPicPr>
          <p:cNvPr id="23557" name="Picture 22" descr="Без названия - Ирина Владимировна Латыпова">
            <a:hlinkClick r:id="rId3" tooltip="далее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143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ата 3"/>
          <p:cNvSpPr txBox="1">
            <a:spLocks noGrp="1"/>
          </p:cNvSpPr>
          <p:nvPr/>
        </p:nvSpPr>
        <p:spPr>
          <a:xfrm>
            <a:off x="395288" y="6165850"/>
            <a:ext cx="122396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" name="Номер слайда 4"/>
          <p:cNvSpPr txBox="1">
            <a:spLocks noGrp="1"/>
          </p:cNvSpPr>
          <p:nvPr/>
        </p:nvSpPr>
        <p:spPr>
          <a:xfrm>
            <a:off x="8001000" y="6248400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AF6B199-4D41-4411-9088-5FC678612950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366009">
            <a:off x="185040" y="866430"/>
            <a:ext cx="8127024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+mn-cs"/>
              </a:rPr>
              <a:t>До новых встреч с занимательными задачами</a:t>
            </a:r>
          </a:p>
        </p:txBody>
      </p:sp>
      <p:pic>
        <p:nvPicPr>
          <p:cNvPr id="4" name="Picture 2" descr="C:\Documents and Settings\user\Мои документы\для презентаций\шарики\22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86710" y="3357562"/>
            <a:ext cx="1216025" cy="2649537"/>
          </a:xfrm>
          <a:prstGeom prst="rect">
            <a:avLst/>
          </a:prstGeom>
          <a:noFill/>
        </p:spPr>
      </p:pic>
      <p:pic>
        <p:nvPicPr>
          <p:cNvPr id="5" name="Picture 2" descr="C:\Documents and Settings\user\Мои документы\для презентаций\шарики\22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15206" y="3500438"/>
            <a:ext cx="1216025" cy="2649537"/>
          </a:xfrm>
          <a:prstGeom prst="rect">
            <a:avLst/>
          </a:prstGeom>
          <a:noFill/>
        </p:spPr>
      </p:pic>
      <p:sp>
        <p:nvSpPr>
          <p:cNvPr id="6" name="Дата 3"/>
          <p:cNvSpPr txBox="1">
            <a:spLocks noGrp="1"/>
          </p:cNvSpPr>
          <p:nvPr/>
        </p:nvSpPr>
        <p:spPr>
          <a:xfrm>
            <a:off x="395288" y="6165850"/>
            <a:ext cx="122396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" name="Номер слайда 4"/>
          <p:cNvSpPr txBox="1">
            <a:spLocks noGrp="1"/>
          </p:cNvSpPr>
          <p:nvPr/>
        </p:nvSpPr>
        <p:spPr>
          <a:xfrm>
            <a:off x="8001000" y="6248400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3731BD3-D321-4D15-9D80-BBAE26048575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Прямоугольник 148"/>
          <p:cNvSpPr>
            <a:spLocks noChangeArrowheads="1"/>
          </p:cNvSpPr>
          <p:nvPr/>
        </p:nvSpPr>
        <p:spPr bwMode="auto">
          <a:xfrm>
            <a:off x="857250" y="260350"/>
            <a:ext cx="65944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002060"/>
                </a:solidFill>
                <a:latin typeface="Century Schoolbook" pitchFamily="18" charset="0"/>
              </a:rPr>
              <a:t>Снова всего три спички, добавим к ним еще две... Сколько получилось? Думаешь, всего пять? Как бы не так: целых восемь!</a:t>
            </a:r>
            <a:br>
              <a:rPr lang="ru-RU" altLang="ru-RU" sz="2400" b="1" i="1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altLang="ru-RU" sz="2400" b="1" i="1">
                <a:solidFill>
                  <a:srgbClr val="002060"/>
                </a:solidFill>
                <a:latin typeface="Century Schoolbook" pitchFamily="18" charset="0"/>
              </a:rPr>
              <a:t>     Только как это получилось? </a:t>
            </a:r>
            <a:r>
              <a:rPr lang="ru-RU" altLang="ru-RU" sz="1800">
                <a:solidFill>
                  <a:srgbClr val="000000"/>
                </a:solidFill>
              </a:rPr>
              <a:t/>
            </a:r>
            <a:br>
              <a:rPr lang="ru-RU" altLang="ru-RU" sz="1800">
                <a:solidFill>
                  <a:srgbClr val="000000"/>
                </a:solidFill>
              </a:rPr>
            </a:b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4" name="Picture 1" descr="Римские цифры 3 - От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928938"/>
            <a:ext cx="30686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200025" y="155575"/>
            <a:ext cx="390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Century Schoolbook" pitchFamily="18" charset="0"/>
              </a:rPr>
              <a:t>2</a:t>
            </a:r>
          </a:p>
        </p:txBody>
      </p:sp>
      <p:pic>
        <p:nvPicPr>
          <p:cNvPr id="24581" name="Picture 2" descr="stock-vector-cartoon-character-of-cute-summer-sun-thinking-552021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0"/>
          <a:stretch>
            <a:fillRect/>
          </a:stretch>
        </p:blipFill>
        <p:spPr bwMode="auto">
          <a:xfrm>
            <a:off x="7715250" y="0"/>
            <a:ext cx="12858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Дата 3"/>
          <p:cNvSpPr txBox="1">
            <a:spLocks noGrp="1"/>
          </p:cNvSpPr>
          <p:nvPr/>
        </p:nvSpPr>
        <p:spPr>
          <a:xfrm>
            <a:off x="395288" y="6165850"/>
            <a:ext cx="122396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9" name="Номер слайда 4"/>
          <p:cNvSpPr txBox="1">
            <a:spLocks noGrp="1"/>
          </p:cNvSpPr>
          <p:nvPr/>
        </p:nvSpPr>
        <p:spPr>
          <a:xfrm>
            <a:off x="8001000" y="6248400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02A836-0D7A-43B6-BE4E-8476FAABF474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57250" y="0"/>
            <a:ext cx="51435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   </a:t>
            </a:r>
            <a:r>
              <a:rPr lang="ru-RU" altLang="ru-RU" sz="3600">
                <a:solidFill>
                  <a:srgbClr val="000000"/>
                </a:solidFill>
              </a:rPr>
              <a:t> </a:t>
            </a:r>
            <a:r>
              <a:rPr lang="ru-RU" altLang="ru-RU" b="1" i="1">
                <a:solidFill>
                  <a:srgbClr val="002060"/>
                </a:solidFill>
                <a:latin typeface="Century Schoolbook" pitchFamily="18" charset="0"/>
              </a:rPr>
              <a:t>Имеем дробь. Понятно, что это 1/7. Как переложить 1 спичку, чтобы вышла 1/3?</a:t>
            </a:r>
          </a:p>
        </p:txBody>
      </p:sp>
      <p:pic>
        <p:nvPicPr>
          <p:cNvPr id="6" name="Picture 1" descr="Римские цифры, дроб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5750"/>
            <a:ext cx="30591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1"/>
          <p:cNvGrpSpPr>
            <a:grpSpLocks/>
          </p:cNvGrpSpPr>
          <p:nvPr/>
        </p:nvGrpSpPr>
        <p:grpSpPr bwMode="auto">
          <a:xfrm rot="-2691728">
            <a:off x="3136900" y="3079750"/>
            <a:ext cx="762000" cy="762000"/>
            <a:chOff x="2400" y="1584"/>
            <a:chExt cx="816" cy="813"/>
          </a:xfrm>
        </p:grpSpPr>
        <p:sp>
          <p:nvSpPr>
            <p:cNvPr id="2563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563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 rot="-2691728">
            <a:off x="3851275" y="4437063"/>
            <a:ext cx="762000" cy="762000"/>
            <a:chOff x="2400" y="1584"/>
            <a:chExt cx="816" cy="813"/>
          </a:xfrm>
        </p:grpSpPr>
        <p:sp>
          <p:nvSpPr>
            <p:cNvPr id="2562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562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 rot="-2691728">
            <a:off x="3422650" y="4437063"/>
            <a:ext cx="762000" cy="762000"/>
            <a:chOff x="2400" y="1584"/>
            <a:chExt cx="816" cy="813"/>
          </a:xfrm>
        </p:grpSpPr>
        <p:sp>
          <p:nvSpPr>
            <p:cNvPr id="2562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562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 rot="2636849">
            <a:off x="2565400" y="3794125"/>
            <a:ext cx="762000" cy="762000"/>
            <a:chOff x="2400" y="1584"/>
            <a:chExt cx="816" cy="813"/>
          </a:xfrm>
        </p:grpSpPr>
        <p:sp>
          <p:nvSpPr>
            <p:cNvPr id="2562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562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1"/>
          <p:cNvGrpSpPr>
            <a:grpSpLocks/>
          </p:cNvGrpSpPr>
          <p:nvPr/>
        </p:nvGrpSpPr>
        <p:grpSpPr bwMode="auto">
          <a:xfrm rot="2624621">
            <a:off x="3708400" y="3794125"/>
            <a:ext cx="762000" cy="762000"/>
            <a:chOff x="2400" y="1584"/>
            <a:chExt cx="816" cy="813"/>
          </a:xfrm>
        </p:grpSpPr>
        <p:sp>
          <p:nvSpPr>
            <p:cNvPr id="2562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562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 rot="-1370474">
            <a:off x="3025775" y="4468813"/>
            <a:ext cx="762000" cy="762000"/>
            <a:chOff x="2400" y="1584"/>
            <a:chExt cx="816" cy="813"/>
          </a:xfrm>
        </p:grpSpPr>
        <p:sp>
          <p:nvSpPr>
            <p:cNvPr id="2562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562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11"/>
          <p:cNvGrpSpPr>
            <a:grpSpLocks/>
          </p:cNvGrpSpPr>
          <p:nvPr/>
        </p:nvGrpSpPr>
        <p:grpSpPr bwMode="auto">
          <a:xfrm rot="-4130493">
            <a:off x="2519363" y="4462463"/>
            <a:ext cx="762000" cy="762000"/>
            <a:chOff x="2400" y="1584"/>
            <a:chExt cx="816" cy="813"/>
          </a:xfrm>
        </p:grpSpPr>
        <p:sp>
          <p:nvSpPr>
            <p:cNvPr id="2561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561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11"/>
          <p:cNvGrpSpPr>
            <a:grpSpLocks/>
          </p:cNvGrpSpPr>
          <p:nvPr/>
        </p:nvGrpSpPr>
        <p:grpSpPr bwMode="auto">
          <a:xfrm rot="-2691728">
            <a:off x="3565525" y="3079750"/>
            <a:ext cx="762000" cy="762000"/>
            <a:chOff x="2400" y="1584"/>
            <a:chExt cx="816" cy="813"/>
          </a:xfrm>
        </p:grpSpPr>
        <p:sp>
          <p:nvSpPr>
            <p:cNvPr id="2561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561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25612" name="Прямоугольник 30"/>
          <p:cNvSpPr>
            <a:spLocks noChangeArrowheads="1"/>
          </p:cNvSpPr>
          <p:nvPr/>
        </p:nvSpPr>
        <p:spPr bwMode="auto">
          <a:xfrm>
            <a:off x="200025" y="280988"/>
            <a:ext cx="390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Century Schoolbook" pitchFamily="18" charset="0"/>
              </a:rPr>
              <a:t>3</a:t>
            </a:r>
          </a:p>
        </p:txBody>
      </p:sp>
      <p:sp>
        <p:nvSpPr>
          <p:cNvPr id="32" name="Дата 3"/>
          <p:cNvSpPr txBox="1">
            <a:spLocks noGrp="1"/>
          </p:cNvSpPr>
          <p:nvPr/>
        </p:nvSpPr>
        <p:spPr>
          <a:xfrm>
            <a:off x="395288" y="6165850"/>
            <a:ext cx="122396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3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4" name="Номер слайда 4"/>
          <p:cNvSpPr txBox="1">
            <a:spLocks noGrp="1"/>
          </p:cNvSpPr>
          <p:nvPr/>
        </p:nvSpPr>
        <p:spPr>
          <a:xfrm>
            <a:off x="8001000" y="6248400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A8B4EC-4595-4566-9BC6-B7672BF0C149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285750" y="142875"/>
            <a:ext cx="390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Century Schoolbook" pitchFamily="18" charset="0"/>
              </a:rPr>
              <a:t>4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0"/>
            <a:ext cx="800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entury Schoolbook" pitchFamily="18" charset="0"/>
              </a:rPr>
              <a:t>Из спичек сложено неверное равенство. Переложите одну спичку так, чтобы получилось верное равенство.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 rot="-2644527">
            <a:off x="2014538" y="1943100"/>
            <a:ext cx="762000" cy="762000"/>
            <a:chOff x="2400" y="1584"/>
            <a:chExt cx="816" cy="813"/>
          </a:xfrm>
        </p:grpSpPr>
        <p:sp>
          <p:nvSpPr>
            <p:cNvPr id="2669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9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 rot="-2691728">
            <a:off x="1728788" y="1943100"/>
            <a:ext cx="762000" cy="762000"/>
            <a:chOff x="2400" y="1584"/>
            <a:chExt cx="816" cy="813"/>
          </a:xfrm>
        </p:grpSpPr>
        <p:sp>
          <p:nvSpPr>
            <p:cNvPr id="2669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9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 rot="2670172">
            <a:off x="2871788" y="1871663"/>
            <a:ext cx="762000" cy="762000"/>
            <a:chOff x="2400" y="1584"/>
            <a:chExt cx="816" cy="813"/>
          </a:xfrm>
        </p:grpSpPr>
        <p:sp>
          <p:nvSpPr>
            <p:cNvPr id="2669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9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 rot="-4157389">
            <a:off x="3824288" y="1895475"/>
            <a:ext cx="762000" cy="762000"/>
            <a:chOff x="2400" y="1584"/>
            <a:chExt cx="816" cy="813"/>
          </a:xfrm>
        </p:grpSpPr>
        <p:sp>
          <p:nvSpPr>
            <p:cNvPr id="2668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8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1"/>
          <p:cNvGrpSpPr>
            <a:grpSpLocks/>
          </p:cNvGrpSpPr>
          <p:nvPr/>
        </p:nvGrpSpPr>
        <p:grpSpPr bwMode="auto">
          <a:xfrm rot="-1702054">
            <a:off x="4202113" y="1911350"/>
            <a:ext cx="714375" cy="731838"/>
            <a:chOff x="2479" y="1584"/>
            <a:chExt cx="765" cy="780"/>
          </a:xfrm>
        </p:grpSpPr>
        <p:sp>
          <p:nvSpPr>
            <p:cNvPr id="26686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8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 rot="-2691728">
            <a:off x="6443663" y="1871663"/>
            <a:ext cx="762000" cy="762000"/>
            <a:chOff x="2400" y="1584"/>
            <a:chExt cx="816" cy="813"/>
          </a:xfrm>
        </p:grpSpPr>
        <p:sp>
          <p:nvSpPr>
            <p:cNvPr id="2668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8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11"/>
          <p:cNvGrpSpPr>
            <a:grpSpLocks/>
          </p:cNvGrpSpPr>
          <p:nvPr/>
        </p:nvGrpSpPr>
        <p:grpSpPr bwMode="auto">
          <a:xfrm rot="-2749389">
            <a:off x="6157913" y="1871663"/>
            <a:ext cx="762000" cy="762000"/>
            <a:chOff x="2400" y="1584"/>
            <a:chExt cx="816" cy="813"/>
          </a:xfrm>
        </p:grpSpPr>
        <p:sp>
          <p:nvSpPr>
            <p:cNvPr id="2668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8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11"/>
          <p:cNvGrpSpPr>
            <a:grpSpLocks/>
          </p:cNvGrpSpPr>
          <p:nvPr/>
        </p:nvGrpSpPr>
        <p:grpSpPr bwMode="auto">
          <a:xfrm rot="-2655968">
            <a:off x="5872163" y="1871663"/>
            <a:ext cx="762000" cy="762000"/>
            <a:chOff x="2400" y="1584"/>
            <a:chExt cx="816" cy="813"/>
          </a:xfrm>
        </p:grpSpPr>
        <p:sp>
          <p:nvSpPr>
            <p:cNvPr id="2668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8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11"/>
          <p:cNvGrpSpPr>
            <a:grpSpLocks/>
          </p:cNvGrpSpPr>
          <p:nvPr/>
        </p:nvGrpSpPr>
        <p:grpSpPr bwMode="auto">
          <a:xfrm rot="2674401">
            <a:off x="5086350" y="1800225"/>
            <a:ext cx="762000" cy="762000"/>
            <a:chOff x="2400" y="1584"/>
            <a:chExt cx="816" cy="813"/>
          </a:xfrm>
        </p:grpSpPr>
        <p:sp>
          <p:nvSpPr>
            <p:cNvPr id="2667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7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 rot="-8126495">
            <a:off x="5086350" y="2085975"/>
            <a:ext cx="762000" cy="762000"/>
            <a:chOff x="2400" y="1584"/>
            <a:chExt cx="816" cy="813"/>
          </a:xfrm>
        </p:grpSpPr>
        <p:sp>
          <p:nvSpPr>
            <p:cNvPr id="2667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7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14313" y="3071813"/>
            <a:ext cx="35004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990000"/>
                </a:solidFill>
                <a:latin typeface="Century Schoolbook" pitchFamily="18" charset="0"/>
              </a:rPr>
              <a:t>Ответ: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38" name="Group 11"/>
          <p:cNvGrpSpPr>
            <a:grpSpLocks/>
          </p:cNvGrpSpPr>
          <p:nvPr/>
        </p:nvGrpSpPr>
        <p:grpSpPr bwMode="auto">
          <a:xfrm rot="-2644527">
            <a:off x="1728788" y="4514850"/>
            <a:ext cx="762000" cy="762000"/>
            <a:chOff x="2400" y="1584"/>
            <a:chExt cx="816" cy="813"/>
          </a:xfrm>
        </p:grpSpPr>
        <p:sp>
          <p:nvSpPr>
            <p:cNvPr id="2667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7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Group 11"/>
          <p:cNvGrpSpPr>
            <a:grpSpLocks/>
          </p:cNvGrpSpPr>
          <p:nvPr/>
        </p:nvGrpSpPr>
        <p:grpSpPr bwMode="auto">
          <a:xfrm rot="-2691728">
            <a:off x="1443038" y="4514850"/>
            <a:ext cx="762000" cy="762000"/>
            <a:chOff x="2400" y="1584"/>
            <a:chExt cx="816" cy="813"/>
          </a:xfrm>
        </p:grpSpPr>
        <p:sp>
          <p:nvSpPr>
            <p:cNvPr id="2667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7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roup 11"/>
          <p:cNvGrpSpPr>
            <a:grpSpLocks/>
          </p:cNvGrpSpPr>
          <p:nvPr/>
        </p:nvGrpSpPr>
        <p:grpSpPr bwMode="auto">
          <a:xfrm rot="2670172">
            <a:off x="2586038" y="4443413"/>
            <a:ext cx="762000" cy="762000"/>
            <a:chOff x="2400" y="1584"/>
            <a:chExt cx="816" cy="813"/>
          </a:xfrm>
        </p:grpSpPr>
        <p:sp>
          <p:nvSpPr>
            <p:cNvPr id="2667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7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Group 11"/>
          <p:cNvGrpSpPr>
            <a:grpSpLocks/>
          </p:cNvGrpSpPr>
          <p:nvPr/>
        </p:nvGrpSpPr>
        <p:grpSpPr bwMode="auto">
          <a:xfrm rot="-4157389">
            <a:off x="3538538" y="4467225"/>
            <a:ext cx="762000" cy="762000"/>
            <a:chOff x="2400" y="1584"/>
            <a:chExt cx="816" cy="813"/>
          </a:xfrm>
        </p:grpSpPr>
        <p:sp>
          <p:nvSpPr>
            <p:cNvPr id="2666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6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roup 11"/>
          <p:cNvGrpSpPr>
            <a:grpSpLocks/>
          </p:cNvGrpSpPr>
          <p:nvPr/>
        </p:nvGrpSpPr>
        <p:grpSpPr bwMode="auto">
          <a:xfrm rot="-1702054">
            <a:off x="3916363" y="4483100"/>
            <a:ext cx="714375" cy="731838"/>
            <a:chOff x="2479" y="1584"/>
            <a:chExt cx="765" cy="780"/>
          </a:xfrm>
        </p:grpSpPr>
        <p:sp>
          <p:nvSpPr>
            <p:cNvPr id="26666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6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Group 11"/>
          <p:cNvGrpSpPr>
            <a:grpSpLocks/>
          </p:cNvGrpSpPr>
          <p:nvPr/>
        </p:nvGrpSpPr>
        <p:grpSpPr bwMode="auto">
          <a:xfrm rot="-2691728">
            <a:off x="6157913" y="4443413"/>
            <a:ext cx="762000" cy="762000"/>
            <a:chOff x="2400" y="1584"/>
            <a:chExt cx="816" cy="813"/>
          </a:xfrm>
        </p:grpSpPr>
        <p:sp>
          <p:nvSpPr>
            <p:cNvPr id="2666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6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6" name="Group 11"/>
          <p:cNvGrpSpPr>
            <a:grpSpLocks/>
          </p:cNvGrpSpPr>
          <p:nvPr/>
        </p:nvGrpSpPr>
        <p:grpSpPr bwMode="auto">
          <a:xfrm rot="-2749389">
            <a:off x="5872163" y="4443413"/>
            <a:ext cx="762000" cy="762000"/>
            <a:chOff x="2400" y="1584"/>
            <a:chExt cx="816" cy="813"/>
          </a:xfrm>
        </p:grpSpPr>
        <p:sp>
          <p:nvSpPr>
            <p:cNvPr id="2666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6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9" name="Group 11"/>
          <p:cNvGrpSpPr>
            <a:grpSpLocks/>
          </p:cNvGrpSpPr>
          <p:nvPr/>
        </p:nvGrpSpPr>
        <p:grpSpPr bwMode="auto">
          <a:xfrm rot="-2655968">
            <a:off x="5586413" y="4443413"/>
            <a:ext cx="762000" cy="762000"/>
            <a:chOff x="2400" y="1584"/>
            <a:chExt cx="816" cy="813"/>
          </a:xfrm>
        </p:grpSpPr>
        <p:sp>
          <p:nvSpPr>
            <p:cNvPr id="2666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6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Group 11"/>
          <p:cNvGrpSpPr>
            <a:grpSpLocks/>
          </p:cNvGrpSpPr>
          <p:nvPr/>
        </p:nvGrpSpPr>
        <p:grpSpPr bwMode="auto">
          <a:xfrm rot="2674401">
            <a:off x="4800600" y="4371975"/>
            <a:ext cx="762000" cy="762000"/>
            <a:chOff x="2400" y="1584"/>
            <a:chExt cx="816" cy="813"/>
          </a:xfrm>
        </p:grpSpPr>
        <p:sp>
          <p:nvSpPr>
            <p:cNvPr id="2665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5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oup 11"/>
          <p:cNvGrpSpPr>
            <a:grpSpLocks/>
          </p:cNvGrpSpPr>
          <p:nvPr/>
        </p:nvGrpSpPr>
        <p:grpSpPr bwMode="auto">
          <a:xfrm rot="-8126495">
            <a:off x="4800600" y="4657725"/>
            <a:ext cx="762000" cy="762000"/>
            <a:chOff x="2400" y="1584"/>
            <a:chExt cx="816" cy="813"/>
          </a:xfrm>
        </p:grpSpPr>
        <p:sp>
          <p:nvSpPr>
            <p:cNvPr id="2665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5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Group 11"/>
          <p:cNvGrpSpPr>
            <a:grpSpLocks/>
          </p:cNvGrpSpPr>
          <p:nvPr/>
        </p:nvGrpSpPr>
        <p:grpSpPr bwMode="auto">
          <a:xfrm rot="2674401">
            <a:off x="2586038" y="4729163"/>
            <a:ext cx="762000" cy="762000"/>
            <a:chOff x="2400" y="1584"/>
            <a:chExt cx="816" cy="813"/>
          </a:xfrm>
        </p:grpSpPr>
        <p:sp>
          <p:nvSpPr>
            <p:cNvPr id="2665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65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71" name="Picture 3" descr="барбос за голову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75"/>
            <a:ext cx="29289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Дата 3"/>
          <p:cNvSpPr txBox="1">
            <a:spLocks noGrp="1"/>
          </p:cNvSpPr>
          <p:nvPr/>
        </p:nvSpPr>
        <p:spPr>
          <a:xfrm>
            <a:off x="395288" y="6165850"/>
            <a:ext cx="122396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3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4" name="Номер слайда 4"/>
          <p:cNvSpPr txBox="1">
            <a:spLocks noGrp="1"/>
          </p:cNvSpPr>
          <p:nvPr/>
        </p:nvSpPr>
        <p:spPr>
          <a:xfrm>
            <a:off x="8001000" y="6248400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B86DB05-41EA-42E7-9B1D-965C0FFD294E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14313" y="234950"/>
            <a:ext cx="7858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Century Schoolbook" pitchFamily="18" charset="0"/>
              </a:rPr>
              <a:t>5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8688" y="142875"/>
            <a:ext cx="86439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entury Schoolbook" pitchFamily="18" charset="0"/>
              </a:rPr>
              <a:t>В арифметическом выражении нужно добиться истинности равенства, переложив всего одну спичку.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 rot="-3947692">
            <a:off x="1836738" y="1836738"/>
            <a:ext cx="762000" cy="762000"/>
            <a:chOff x="2400" y="1584"/>
            <a:chExt cx="816" cy="813"/>
          </a:xfrm>
        </p:grpSpPr>
        <p:sp>
          <p:nvSpPr>
            <p:cNvPr id="2777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7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 rot="-2691728">
            <a:off x="2443163" y="1871663"/>
            <a:ext cx="762000" cy="762000"/>
            <a:chOff x="2400" y="1584"/>
            <a:chExt cx="816" cy="813"/>
          </a:xfrm>
        </p:grpSpPr>
        <p:sp>
          <p:nvSpPr>
            <p:cNvPr id="2776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7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 rot="-1803840">
            <a:off x="2139950" y="1854200"/>
            <a:ext cx="762000" cy="762000"/>
            <a:chOff x="2400" y="1584"/>
            <a:chExt cx="816" cy="813"/>
          </a:xfrm>
        </p:grpSpPr>
        <p:sp>
          <p:nvSpPr>
            <p:cNvPr id="2776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6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 rot="2670172">
            <a:off x="3228975" y="1871663"/>
            <a:ext cx="762000" cy="762000"/>
            <a:chOff x="2400" y="1584"/>
            <a:chExt cx="816" cy="813"/>
          </a:xfrm>
        </p:grpSpPr>
        <p:sp>
          <p:nvSpPr>
            <p:cNvPr id="2776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6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 rot="-2761001">
            <a:off x="6372225" y="1800225"/>
            <a:ext cx="762000" cy="762000"/>
            <a:chOff x="2400" y="1584"/>
            <a:chExt cx="816" cy="813"/>
          </a:xfrm>
        </p:grpSpPr>
        <p:sp>
          <p:nvSpPr>
            <p:cNvPr id="2776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6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1"/>
          <p:cNvGrpSpPr>
            <a:grpSpLocks/>
          </p:cNvGrpSpPr>
          <p:nvPr/>
        </p:nvGrpSpPr>
        <p:grpSpPr bwMode="auto">
          <a:xfrm rot="-4157389">
            <a:off x="4395788" y="1824038"/>
            <a:ext cx="762000" cy="762000"/>
            <a:chOff x="2400" y="1584"/>
            <a:chExt cx="816" cy="813"/>
          </a:xfrm>
        </p:grpSpPr>
        <p:sp>
          <p:nvSpPr>
            <p:cNvPr id="2776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6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 rot="-1702054">
            <a:off x="4773613" y="1839913"/>
            <a:ext cx="714375" cy="731837"/>
            <a:chOff x="2479" y="1584"/>
            <a:chExt cx="765" cy="780"/>
          </a:xfrm>
        </p:grpSpPr>
        <p:sp>
          <p:nvSpPr>
            <p:cNvPr id="27759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6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11"/>
          <p:cNvGrpSpPr>
            <a:grpSpLocks/>
          </p:cNvGrpSpPr>
          <p:nvPr/>
        </p:nvGrpSpPr>
        <p:grpSpPr bwMode="auto">
          <a:xfrm rot="-2691728">
            <a:off x="4014788" y="1871663"/>
            <a:ext cx="762000" cy="762000"/>
            <a:chOff x="2400" y="1584"/>
            <a:chExt cx="816" cy="813"/>
          </a:xfrm>
        </p:grpSpPr>
        <p:sp>
          <p:nvSpPr>
            <p:cNvPr id="2775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5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11"/>
          <p:cNvGrpSpPr>
            <a:grpSpLocks/>
          </p:cNvGrpSpPr>
          <p:nvPr/>
        </p:nvGrpSpPr>
        <p:grpSpPr bwMode="auto">
          <a:xfrm rot="-1025795">
            <a:off x="6953250" y="1809750"/>
            <a:ext cx="762000" cy="762000"/>
            <a:chOff x="2400" y="1584"/>
            <a:chExt cx="816" cy="813"/>
          </a:xfrm>
        </p:grpSpPr>
        <p:sp>
          <p:nvSpPr>
            <p:cNvPr id="2775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5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11"/>
          <p:cNvGrpSpPr>
            <a:grpSpLocks/>
          </p:cNvGrpSpPr>
          <p:nvPr/>
        </p:nvGrpSpPr>
        <p:grpSpPr bwMode="auto">
          <a:xfrm rot="-4600649">
            <a:off x="7007225" y="1792288"/>
            <a:ext cx="762000" cy="762000"/>
            <a:chOff x="2400" y="1584"/>
            <a:chExt cx="816" cy="813"/>
          </a:xfrm>
        </p:grpSpPr>
        <p:sp>
          <p:nvSpPr>
            <p:cNvPr id="2775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5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 rot="2674401">
            <a:off x="5586413" y="1728788"/>
            <a:ext cx="762000" cy="762000"/>
            <a:chOff x="2400" y="1584"/>
            <a:chExt cx="816" cy="813"/>
          </a:xfrm>
        </p:grpSpPr>
        <p:sp>
          <p:nvSpPr>
            <p:cNvPr id="2775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5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11"/>
          <p:cNvGrpSpPr>
            <a:grpSpLocks/>
          </p:cNvGrpSpPr>
          <p:nvPr/>
        </p:nvGrpSpPr>
        <p:grpSpPr bwMode="auto">
          <a:xfrm rot="2624980">
            <a:off x="5586413" y="1943100"/>
            <a:ext cx="762000" cy="762000"/>
            <a:chOff x="2400" y="1584"/>
            <a:chExt cx="816" cy="813"/>
          </a:xfrm>
        </p:grpSpPr>
        <p:sp>
          <p:nvSpPr>
            <p:cNvPr id="2774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5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42875" y="2865438"/>
            <a:ext cx="35004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990000"/>
                </a:solidFill>
                <a:latin typeface="Century Schoolbook" pitchFamily="18" charset="0"/>
              </a:rPr>
              <a:t>Ответ: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41" name="Group 11"/>
          <p:cNvGrpSpPr>
            <a:grpSpLocks/>
          </p:cNvGrpSpPr>
          <p:nvPr/>
        </p:nvGrpSpPr>
        <p:grpSpPr bwMode="auto">
          <a:xfrm rot="-3947692">
            <a:off x="1193800" y="3908425"/>
            <a:ext cx="762000" cy="762000"/>
            <a:chOff x="2400" y="1584"/>
            <a:chExt cx="816" cy="813"/>
          </a:xfrm>
        </p:grpSpPr>
        <p:sp>
          <p:nvSpPr>
            <p:cNvPr id="2774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4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roup 11"/>
          <p:cNvGrpSpPr>
            <a:grpSpLocks/>
          </p:cNvGrpSpPr>
          <p:nvPr/>
        </p:nvGrpSpPr>
        <p:grpSpPr bwMode="auto">
          <a:xfrm rot="-2691728">
            <a:off x="1800225" y="3943350"/>
            <a:ext cx="762000" cy="762000"/>
            <a:chOff x="2400" y="1584"/>
            <a:chExt cx="816" cy="813"/>
          </a:xfrm>
        </p:grpSpPr>
        <p:sp>
          <p:nvSpPr>
            <p:cNvPr id="2774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4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Group 11"/>
          <p:cNvGrpSpPr>
            <a:grpSpLocks/>
          </p:cNvGrpSpPr>
          <p:nvPr/>
        </p:nvGrpSpPr>
        <p:grpSpPr bwMode="auto">
          <a:xfrm rot="-1803840">
            <a:off x="1497013" y="3925888"/>
            <a:ext cx="762000" cy="762000"/>
            <a:chOff x="2400" y="1584"/>
            <a:chExt cx="816" cy="813"/>
          </a:xfrm>
        </p:grpSpPr>
        <p:sp>
          <p:nvSpPr>
            <p:cNvPr id="2774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4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roup 11"/>
          <p:cNvGrpSpPr>
            <a:grpSpLocks/>
          </p:cNvGrpSpPr>
          <p:nvPr/>
        </p:nvGrpSpPr>
        <p:grpSpPr bwMode="auto">
          <a:xfrm rot="2670172">
            <a:off x="2586038" y="3943350"/>
            <a:ext cx="762000" cy="762000"/>
            <a:chOff x="2400" y="1584"/>
            <a:chExt cx="816" cy="813"/>
          </a:xfrm>
        </p:grpSpPr>
        <p:sp>
          <p:nvSpPr>
            <p:cNvPr id="2774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4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Group 11"/>
          <p:cNvGrpSpPr>
            <a:grpSpLocks/>
          </p:cNvGrpSpPr>
          <p:nvPr/>
        </p:nvGrpSpPr>
        <p:grpSpPr bwMode="auto">
          <a:xfrm rot="-2761001">
            <a:off x="5729288" y="3871913"/>
            <a:ext cx="762000" cy="762000"/>
            <a:chOff x="2400" y="1584"/>
            <a:chExt cx="816" cy="813"/>
          </a:xfrm>
        </p:grpSpPr>
        <p:sp>
          <p:nvSpPr>
            <p:cNvPr id="2773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4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6" name="Group 11"/>
          <p:cNvGrpSpPr>
            <a:grpSpLocks/>
          </p:cNvGrpSpPr>
          <p:nvPr/>
        </p:nvGrpSpPr>
        <p:grpSpPr bwMode="auto">
          <a:xfrm rot="-4157389">
            <a:off x="3752850" y="3895725"/>
            <a:ext cx="762000" cy="762000"/>
            <a:chOff x="2400" y="1584"/>
            <a:chExt cx="816" cy="813"/>
          </a:xfrm>
        </p:grpSpPr>
        <p:sp>
          <p:nvSpPr>
            <p:cNvPr id="2773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3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9" name="Group 11"/>
          <p:cNvGrpSpPr>
            <a:grpSpLocks/>
          </p:cNvGrpSpPr>
          <p:nvPr/>
        </p:nvGrpSpPr>
        <p:grpSpPr bwMode="auto">
          <a:xfrm rot="-1702054">
            <a:off x="4130675" y="3911600"/>
            <a:ext cx="714375" cy="731838"/>
            <a:chOff x="2479" y="1584"/>
            <a:chExt cx="765" cy="780"/>
          </a:xfrm>
        </p:grpSpPr>
        <p:sp>
          <p:nvSpPr>
            <p:cNvPr id="27735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3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Group 11"/>
          <p:cNvGrpSpPr>
            <a:grpSpLocks/>
          </p:cNvGrpSpPr>
          <p:nvPr/>
        </p:nvGrpSpPr>
        <p:grpSpPr bwMode="auto">
          <a:xfrm rot="-2691728">
            <a:off x="2586038" y="3943350"/>
            <a:ext cx="762000" cy="762000"/>
            <a:chOff x="2400" y="1584"/>
            <a:chExt cx="816" cy="813"/>
          </a:xfrm>
        </p:grpSpPr>
        <p:sp>
          <p:nvSpPr>
            <p:cNvPr id="2773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3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oup 11"/>
          <p:cNvGrpSpPr>
            <a:grpSpLocks/>
          </p:cNvGrpSpPr>
          <p:nvPr/>
        </p:nvGrpSpPr>
        <p:grpSpPr bwMode="auto">
          <a:xfrm rot="-1025795">
            <a:off x="6310313" y="3881438"/>
            <a:ext cx="762000" cy="762000"/>
            <a:chOff x="2400" y="1584"/>
            <a:chExt cx="816" cy="813"/>
          </a:xfrm>
        </p:grpSpPr>
        <p:sp>
          <p:nvSpPr>
            <p:cNvPr id="2773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3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Group 11"/>
          <p:cNvGrpSpPr>
            <a:grpSpLocks/>
          </p:cNvGrpSpPr>
          <p:nvPr/>
        </p:nvGrpSpPr>
        <p:grpSpPr bwMode="auto">
          <a:xfrm rot="-4600649">
            <a:off x="6364288" y="3863975"/>
            <a:ext cx="762000" cy="762000"/>
            <a:chOff x="2400" y="1584"/>
            <a:chExt cx="816" cy="813"/>
          </a:xfrm>
        </p:grpSpPr>
        <p:sp>
          <p:nvSpPr>
            <p:cNvPr id="2772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3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1" name="Group 11"/>
          <p:cNvGrpSpPr>
            <a:grpSpLocks/>
          </p:cNvGrpSpPr>
          <p:nvPr/>
        </p:nvGrpSpPr>
        <p:grpSpPr bwMode="auto">
          <a:xfrm rot="2674401">
            <a:off x="4943475" y="3800475"/>
            <a:ext cx="762000" cy="762000"/>
            <a:chOff x="2400" y="1584"/>
            <a:chExt cx="816" cy="813"/>
          </a:xfrm>
        </p:grpSpPr>
        <p:sp>
          <p:nvSpPr>
            <p:cNvPr id="2772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2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4" name="Group 11"/>
          <p:cNvGrpSpPr>
            <a:grpSpLocks/>
          </p:cNvGrpSpPr>
          <p:nvPr/>
        </p:nvGrpSpPr>
        <p:grpSpPr bwMode="auto">
          <a:xfrm rot="2624980">
            <a:off x="4943475" y="4014788"/>
            <a:ext cx="762000" cy="762000"/>
            <a:chOff x="2400" y="1584"/>
            <a:chExt cx="816" cy="813"/>
          </a:xfrm>
        </p:grpSpPr>
        <p:sp>
          <p:nvSpPr>
            <p:cNvPr id="2772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2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7" name="Group 11"/>
          <p:cNvGrpSpPr>
            <a:grpSpLocks/>
          </p:cNvGrpSpPr>
          <p:nvPr/>
        </p:nvGrpSpPr>
        <p:grpSpPr bwMode="auto">
          <a:xfrm rot="-2691728">
            <a:off x="3300413" y="3943350"/>
            <a:ext cx="762000" cy="762000"/>
            <a:chOff x="2400" y="1584"/>
            <a:chExt cx="816" cy="813"/>
          </a:xfrm>
        </p:grpSpPr>
        <p:sp>
          <p:nvSpPr>
            <p:cNvPr id="2772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2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80" name="Picture 4" descr="ANTN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85875"/>
            <a:ext cx="135572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" name="Group 11"/>
          <p:cNvGrpSpPr>
            <a:grpSpLocks/>
          </p:cNvGrpSpPr>
          <p:nvPr/>
        </p:nvGrpSpPr>
        <p:grpSpPr bwMode="auto">
          <a:xfrm rot="-3947692">
            <a:off x="1336675" y="5337175"/>
            <a:ext cx="762000" cy="762000"/>
            <a:chOff x="2400" y="1584"/>
            <a:chExt cx="816" cy="813"/>
          </a:xfrm>
        </p:grpSpPr>
        <p:sp>
          <p:nvSpPr>
            <p:cNvPr id="2772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2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5" name="Group 11"/>
          <p:cNvGrpSpPr>
            <a:grpSpLocks/>
          </p:cNvGrpSpPr>
          <p:nvPr/>
        </p:nvGrpSpPr>
        <p:grpSpPr bwMode="auto">
          <a:xfrm rot="-2691728">
            <a:off x="1943100" y="5372100"/>
            <a:ext cx="762000" cy="762000"/>
            <a:chOff x="2400" y="1584"/>
            <a:chExt cx="816" cy="813"/>
          </a:xfrm>
        </p:grpSpPr>
        <p:sp>
          <p:nvSpPr>
            <p:cNvPr id="2771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2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8" name="Group 11"/>
          <p:cNvGrpSpPr>
            <a:grpSpLocks/>
          </p:cNvGrpSpPr>
          <p:nvPr/>
        </p:nvGrpSpPr>
        <p:grpSpPr bwMode="auto">
          <a:xfrm rot="-1803840">
            <a:off x="1639888" y="5354638"/>
            <a:ext cx="762000" cy="762000"/>
            <a:chOff x="2400" y="1584"/>
            <a:chExt cx="816" cy="813"/>
          </a:xfrm>
        </p:grpSpPr>
        <p:sp>
          <p:nvSpPr>
            <p:cNvPr id="2771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1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1" name="Group 11"/>
          <p:cNvGrpSpPr>
            <a:grpSpLocks/>
          </p:cNvGrpSpPr>
          <p:nvPr/>
        </p:nvGrpSpPr>
        <p:grpSpPr bwMode="auto">
          <a:xfrm rot="2670172">
            <a:off x="2728913" y="5372100"/>
            <a:ext cx="762000" cy="762000"/>
            <a:chOff x="2400" y="1584"/>
            <a:chExt cx="816" cy="813"/>
          </a:xfrm>
        </p:grpSpPr>
        <p:sp>
          <p:nvSpPr>
            <p:cNvPr id="2771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1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4" name="Group 11"/>
          <p:cNvGrpSpPr>
            <a:grpSpLocks/>
          </p:cNvGrpSpPr>
          <p:nvPr/>
        </p:nvGrpSpPr>
        <p:grpSpPr bwMode="auto">
          <a:xfrm rot="-4157389">
            <a:off x="3895725" y="5324475"/>
            <a:ext cx="762000" cy="762000"/>
            <a:chOff x="2400" y="1584"/>
            <a:chExt cx="816" cy="813"/>
          </a:xfrm>
        </p:grpSpPr>
        <p:sp>
          <p:nvSpPr>
            <p:cNvPr id="2771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1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7" name="Group 11"/>
          <p:cNvGrpSpPr>
            <a:grpSpLocks/>
          </p:cNvGrpSpPr>
          <p:nvPr/>
        </p:nvGrpSpPr>
        <p:grpSpPr bwMode="auto">
          <a:xfrm rot="-1702054">
            <a:off x="4273550" y="5340350"/>
            <a:ext cx="714375" cy="731838"/>
            <a:chOff x="2479" y="1584"/>
            <a:chExt cx="765" cy="780"/>
          </a:xfrm>
        </p:grpSpPr>
        <p:sp>
          <p:nvSpPr>
            <p:cNvPr id="27711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1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0" name="Group 11"/>
          <p:cNvGrpSpPr>
            <a:grpSpLocks/>
          </p:cNvGrpSpPr>
          <p:nvPr/>
        </p:nvGrpSpPr>
        <p:grpSpPr bwMode="auto">
          <a:xfrm rot="-2691728">
            <a:off x="5943600" y="5300663"/>
            <a:ext cx="762000" cy="762000"/>
            <a:chOff x="2400" y="1584"/>
            <a:chExt cx="816" cy="813"/>
          </a:xfrm>
        </p:grpSpPr>
        <p:sp>
          <p:nvSpPr>
            <p:cNvPr id="2770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1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3" name="Group 11"/>
          <p:cNvGrpSpPr>
            <a:grpSpLocks/>
          </p:cNvGrpSpPr>
          <p:nvPr/>
        </p:nvGrpSpPr>
        <p:grpSpPr bwMode="auto">
          <a:xfrm rot="-1025795">
            <a:off x="6453188" y="5310188"/>
            <a:ext cx="762000" cy="762000"/>
            <a:chOff x="2400" y="1584"/>
            <a:chExt cx="816" cy="813"/>
          </a:xfrm>
        </p:grpSpPr>
        <p:sp>
          <p:nvSpPr>
            <p:cNvPr id="2770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0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6" name="Group 11"/>
          <p:cNvGrpSpPr>
            <a:grpSpLocks/>
          </p:cNvGrpSpPr>
          <p:nvPr/>
        </p:nvGrpSpPr>
        <p:grpSpPr bwMode="auto">
          <a:xfrm rot="-4600649">
            <a:off x="6507163" y="5292725"/>
            <a:ext cx="762000" cy="762000"/>
            <a:chOff x="2400" y="1584"/>
            <a:chExt cx="816" cy="813"/>
          </a:xfrm>
        </p:grpSpPr>
        <p:sp>
          <p:nvSpPr>
            <p:cNvPr id="2770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0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9" name="Group 11"/>
          <p:cNvGrpSpPr>
            <a:grpSpLocks/>
          </p:cNvGrpSpPr>
          <p:nvPr/>
        </p:nvGrpSpPr>
        <p:grpSpPr bwMode="auto">
          <a:xfrm rot="2624980">
            <a:off x="5157788" y="5229225"/>
            <a:ext cx="762000" cy="762000"/>
            <a:chOff x="2400" y="1584"/>
            <a:chExt cx="816" cy="813"/>
          </a:xfrm>
        </p:grpSpPr>
        <p:sp>
          <p:nvSpPr>
            <p:cNvPr id="2770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0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2" name="Group 11"/>
          <p:cNvGrpSpPr>
            <a:grpSpLocks/>
          </p:cNvGrpSpPr>
          <p:nvPr/>
        </p:nvGrpSpPr>
        <p:grpSpPr bwMode="auto">
          <a:xfrm rot="-2691728">
            <a:off x="3443288" y="5372100"/>
            <a:ext cx="762000" cy="762000"/>
            <a:chOff x="2400" y="1584"/>
            <a:chExt cx="816" cy="813"/>
          </a:xfrm>
        </p:grpSpPr>
        <p:sp>
          <p:nvSpPr>
            <p:cNvPr id="2770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0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5" name="Group 11"/>
          <p:cNvGrpSpPr>
            <a:grpSpLocks/>
          </p:cNvGrpSpPr>
          <p:nvPr/>
        </p:nvGrpSpPr>
        <p:grpSpPr bwMode="auto">
          <a:xfrm rot="2624980">
            <a:off x="5229225" y="5514975"/>
            <a:ext cx="762000" cy="762000"/>
            <a:chOff x="2400" y="1584"/>
            <a:chExt cx="816" cy="813"/>
          </a:xfrm>
        </p:grpSpPr>
        <p:sp>
          <p:nvSpPr>
            <p:cNvPr id="2769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70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8" name="Group 11"/>
          <p:cNvGrpSpPr>
            <a:grpSpLocks/>
          </p:cNvGrpSpPr>
          <p:nvPr/>
        </p:nvGrpSpPr>
        <p:grpSpPr bwMode="auto">
          <a:xfrm rot="-2691728">
            <a:off x="2728913" y="5443538"/>
            <a:ext cx="762000" cy="762000"/>
            <a:chOff x="2400" y="1584"/>
            <a:chExt cx="816" cy="813"/>
          </a:xfrm>
        </p:grpSpPr>
        <p:sp>
          <p:nvSpPr>
            <p:cNvPr id="2769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69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0" y="3786188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Century Schoolbook" pitchFamily="18" charset="0"/>
              </a:rPr>
              <a:t>1 способ</a:t>
            </a: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0" y="5143500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Century Schoolbook" pitchFamily="18" charset="0"/>
              </a:rPr>
              <a:t>2 способ</a:t>
            </a:r>
          </a:p>
        </p:txBody>
      </p:sp>
      <p:sp>
        <p:nvSpPr>
          <p:cNvPr id="123" name="Дата 3"/>
          <p:cNvSpPr txBox="1">
            <a:spLocks noGrp="1"/>
          </p:cNvSpPr>
          <p:nvPr/>
        </p:nvSpPr>
        <p:spPr>
          <a:xfrm>
            <a:off x="357188" y="6332538"/>
            <a:ext cx="122396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24" name="Rectangle 53"/>
          <p:cNvSpPr>
            <a:spLocks noChangeArrowheads="1"/>
          </p:cNvSpPr>
          <p:nvPr/>
        </p:nvSpPr>
        <p:spPr bwMode="auto">
          <a:xfrm>
            <a:off x="3238500" y="6415088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25" name="Номер слайда 4"/>
          <p:cNvSpPr txBox="1">
            <a:spLocks noGrp="1"/>
          </p:cNvSpPr>
          <p:nvPr/>
        </p:nvSpPr>
        <p:spPr>
          <a:xfrm>
            <a:off x="7962900" y="6415088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231D794-F8CB-4147-9014-39D178E79522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77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770" decel="100000"/>
                                        <p:tgtEl>
                                          <p:spTgt spid="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1" dur="77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121" grpId="0"/>
      <p:bldP spid="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2413" y="234950"/>
            <a:ext cx="390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Century Schoolbook" pitchFamily="18" charset="0"/>
              </a:rPr>
              <a:t>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1563" y="142875"/>
            <a:ext cx="80724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entury Schoolbook" pitchFamily="18" charset="0"/>
              </a:rPr>
              <a:t>В ложном равенстве из спичек переложите одну спичку так, чтобы равенство стало верным.</a:t>
            </a: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 rot="-3947692">
            <a:off x="2063750" y="1920875"/>
            <a:ext cx="762000" cy="762000"/>
            <a:chOff x="2400" y="1584"/>
            <a:chExt cx="816" cy="813"/>
          </a:xfrm>
        </p:grpSpPr>
        <p:sp>
          <p:nvSpPr>
            <p:cNvPr id="2875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5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 rot="-2691728">
            <a:off x="1728788" y="1943100"/>
            <a:ext cx="762000" cy="762000"/>
            <a:chOff x="2400" y="1584"/>
            <a:chExt cx="816" cy="813"/>
          </a:xfrm>
        </p:grpSpPr>
        <p:sp>
          <p:nvSpPr>
            <p:cNvPr id="2875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5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 rot="-1803840">
            <a:off x="2425700" y="1925638"/>
            <a:ext cx="762000" cy="762000"/>
            <a:chOff x="2400" y="1584"/>
            <a:chExt cx="816" cy="813"/>
          </a:xfrm>
        </p:grpSpPr>
        <p:sp>
          <p:nvSpPr>
            <p:cNvPr id="2875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5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 rot="2670172">
            <a:off x="3228975" y="1871663"/>
            <a:ext cx="762000" cy="762000"/>
            <a:chOff x="2400" y="1584"/>
            <a:chExt cx="816" cy="813"/>
          </a:xfrm>
        </p:grpSpPr>
        <p:sp>
          <p:nvSpPr>
            <p:cNvPr id="2874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4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 rot="2661923">
            <a:off x="3228975" y="2085975"/>
            <a:ext cx="762000" cy="762000"/>
            <a:chOff x="2400" y="1584"/>
            <a:chExt cx="816" cy="813"/>
          </a:xfrm>
        </p:grpSpPr>
        <p:sp>
          <p:nvSpPr>
            <p:cNvPr id="2874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4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 rot="-4157389">
            <a:off x="4157663" y="1871663"/>
            <a:ext cx="762000" cy="762000"/>
            <a:chOff x="2400" y="1584"/>
            <a:chExt cx="816" cy="813"/>
          </a:xfrm>
        </p:grpSpPr>
        <p:sp>
          <p:nvSpPr>
            <p:cNvPr id="2874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4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11"/>
          <p:cNvGrpSpPr>
            <a:grpSpLocks/>
          </p:cNvGrpSpPr>
          <p:nvPr/>
        </p:nvGrpSpPr>
        <p:grpSpPr bwMode="auto">
          <a:xfrm rot="-1702054">
            <a:off x="4552950" y="1827213"/>
            <a:ext cx="714375" cy="731837"/>
            <a:chOff x="2479" y="1584"/>
            <a:chExt cx="765" cy="780"/>
          </a:xfrm>
        </p:grpSpPr>
        <p:sp>
          <p:nvSpPr>
            <p:cNvPr id="28742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4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11"/>
          <p:cNvGrpSpPr>
            <a:grpSpLocks/>
          </p:cNvGrpSpPr>
          <p:nvPr/>
        </p:nvGrpSpPr>
        <p:grpSpPr bwMode="auto">
          <a:xfrm rot="-2691728">
            <a:off x="4943475" y="1871663"/>
            <a:ext cx="762000" cy="762000"/>
            <a:chOff x="2400" y="1584"/>
            <a:chExt cx="816" cy="813"/>
          </a:xfrm>
        </p:grpSpPr>
        <p:sp>
          <p:nvSpPr>
            <p:cNvPr id="2874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4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roup 11"/>
          <p:cNvGrpSpPr>
            <a:grpSpLocks/>
          </p:cNvGrpSpPr>
          <p:nvPr/>
        </p:nvGrpSpPr>
        <p:grpSpPr bwMode="auto">
          <a:xfrm rot="-1025795">
            <a:off x="6470650" y="1825625"/>
            <a:ext cx="762000" cy="762000"/>
            <a:chOff x="2400" y="1584"/>
            <a:chExt cx="816" cy="813"/>
          </a:xfrm>
        </p:grpSpPr>
        <p:sp>
          <p:nvSpPr>
            <p:cNvPr id="2873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3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roup 11"/>
          <p:cNvGrpSpPr>
            <a:grpSpLocks/>
          </p:cNvGrpSpPr>
          <p:nvPr/>
        </p:nvGrpSpPr>
        <p:grpSpPr bwMode="auto">
          <a:xfrm rot="-4600649">
            <a:off x="6507163" y="1792288"/>
            <a:ext cx="762000" cy="762000"/>
            <a:chOff x="2400" y="1584"/>
            <a:chExt cx="816" cy="813"/>
          </a:xfrm>
        </p:grpSpPr>
        <p:sp>
          <p:nvSpPr>
            <p:cNvPr id="2873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3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Group 11"/>
          <p:cNvGrpSpPr>
            <a:grpSpLocks/>
          </p:cNvGrpSpPr>
          <p:nvPr/>
        </p:nvGrpSpPr>
        <p:grpSpPr bwMode="auto">
          <a:xfrm rot="2674401">
            <a:off x="5586413" y="1871663"/>
            <a:ext cx="762000" cy="762000"/>
            <a:chOff x="2400" y="1584"/>
            <a:chExt cx="816" cy="813"/>
          </a:xfrm>
        </p:grpSpPr>
        <p:sp>
          <p:nvSpPr>
            <p:cNvPr id="2873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3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Group 11"/>
          <p:cNvGrpSpPr>
            <a:grpSpLocks/>
          </p:cNvGrpSpPr>
          <p:nvPr/>
        </p:nvGrpSpPr>
        <p:grpSpPr bwMode="auto">
          <a:xfrm rot="-2691728">
            <a:off x="5586413" y="1871663"/>
            <a:ext cx="762000" cy="762000"/>
            <a:chOff x="2400" y="1584"/>
            <a:chExt cx="816" cy="813"/>
          </a:xfrm>
        </p:grpSpPr>
        <p:sp>
          <p:nvSpPr>
            <p:cNvPr id="2873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3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57188" y="3071813"/>
            <a:ext cx="35004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990000"/>
                </a:solidFill>
                <a:latin typeface="Century Schoolbook" pitchFamily="18" charset="0"/>
              </a:rPr>
              <a:t>Ответ: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43" name="Group 11"/>
          <p:cNvGrpSpPr>
            <a:grpSpLocks/>
          </p:cNvGrpSpPr>
          <p:nvPr/>
        </p:nvGrpSpPr>
        <p:grpSpPr bwMode="auto">
          <a:xfrm rot="-3947692">
            <a:off x="1992313" y="4278313"/>
            <a:ext cx="762000" cy="762000"/>
            <a:chOff x="2400" y="1584"/>
            <a:chExt cx="816" cy="813"/>
          </a:xfrm>
        </p:grpSpPr>
        <p:sp>
          <p:nvSpPr>
            <p:cNvPr id="2873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3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6" name="Group 11"/>
          <p:cNvGrpSpPr>
            <a:grpSpLocks/>
          </p:cNvGrpSpPr>
          <p:nvPr/>
        </p:nvGrpSpPr>
        <p:grpSpPr bwMode="auto">
          <a:xfrm rot="2670172">
            <a:off x="3157538" y="4229100"/>
            <a:ext cx="762000" cy="762000"/>
            <a:chOff x="2400" y="1584"/>
            <a:chExt cx="816" cy="813"/>
          </a:xfrm>
        </p:grpSpPr>
        <p:sp>
          <p:nvSpPr>
            <p:cNvPr id="2872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2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oup 11"/>
          <p:cNvGrpSpPr>
            <a:grpSpLocks/>
          </p:cNvGrpSpPr>
          <p:nvPr/>
        </p:nvGrpSpPr>
        <p:grpSpPr bwMode="auto">
          <a:xfrm rot="-4157389">
            <a:off x="4086225" y="4229100"/>
            <a:ext cx="762000" cy="762000"/>
            <a:chOff x="2400" y="1584"/>
            <a:chExt cx="816" cy="813"/>
          </a:xfrm>
        </p:grpSpPr>
        <p:sp>
          <p:nvSpPr>
            <p:cNvPr id="2872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2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Group 11"/>
          <p:cNvGrpSpPr>
            <a:grpSpLocks/>
          </p:cNvGrpSpPr>
          <p:nvPr/>
        </p:nvGrpSpPr>
        <p:grpSpPr bwMode="auto">
          <a:xfrm rot="-1702054">
            <a:off x="4487863" y="4197350"/>
            <a:ext cx="714375" cy="731838"/>
            <a:chOff x="2479" y="1584"/>
            <a:chExt cx="765" cy="780"/>
          </a:xfrm>
        </p:grpSpPr>
        <p:sp>
          <p:nvSpPr>
            <p:cNvPr id="28724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2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5" name="Group 11"/>
          <p:cNvGrpSpPr>
            <a:grpSpLocks/>
          </p:cNvGrpSpPr>
          <p:nvPr/>
        </p:nvGrpSpPr>
        <p:grpSpPr bwMode="auto">
          <a:xfrm rot="-2691728">
            <a:off x="4872038" y="4229100"/>
            <a:ext cx="762000" cy="762000"/>
            <a:chOff x="2400" y="1584"/>
            <a:chExt cx="816" cy="813"/>
          </a:xfrm>
        </p:grpSpPr>
        <p:sp>
          <p:nvSpPr>
            <p:cNvPr id="2872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2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Group 11"/>
          <p:cNvGrpSpPr>
            <a:grpSpLocks/>
          </p:cNvGrpSpPr>
          <p:nvPr/>
        </p:nvGrpSpPr>
        <p:grpSpPr bwMode="auto">
          <a:xfrm rot="-1025795">
            <a:off x="6399213" y="4184650"/>
            <a:ext cx="762000" cy="762000"/>
            <a:chOff x="2400" y="1584"/>
            <a:chExt cx="816" cy="813"/>
          </a:xfrm>
        </p:grpSpPr>
        <p:sp>
          <p:nvSpPr>
            <p:cNvPr id="2872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2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11"/>
          <p:cNvGrpSpPr>
            <a:grpSpLocks/>
          </p:cNvGrpSpPr>
          <p:nvPr/>
        </p:nvGrpSpPr>
        <p:grpSpPr bwMode="auto">
          <a:xfrm rot="-4600649">
            <a:off x="6435725" y="4149725"/>
            <a:ext cx="762000" cy="762000"/>
            <a:chOff x="2400" y="1584"/>
            <a:chExt cx="816" cy="813"/>
          </a:xfrm>
        </p:grpSpPr>
        <p:sp>
          <p:nvSpPr>
            <p:cNvPr id="2871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1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4" name="Group 11"/>
          <p:cNvGrpSpPr>
            <a:grpSpLocks/>
          </p:cNvGrpSpPr>
          <p:nvPr/>
        </p:nvGrpSpPr>
        <p:grpSpPr bwMode="auto">
          <a:xfrm rot="2674401">
            <a:off x="5514975" y="4229100"/>
            <a:ext cx="762000" cy="762000"/>
            <a:chOff x="2400" y="1584"/>
            <a:chExt cx="816" cy="813"/>
          </a:xfrm>
        </p:grpSpPr>
        <p:sp>
          <p:nvSpPr>
            <p:cNvPr id="2871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1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0" name="Group 11"/>
          <p:cNvGrpSpPr>
            <a:grpSpLocks/>
          </p:cNvGrpSpPr>
          <p:nvPr/>
        </p:nvGrpSpPr>
        <p:grpSpPr bwMode="auto">
          <a:xfrm rot="2670172">
            <a:off x="3157538" y="4371975"/>
            <a:ext cx="762000" cy="762000"/>
            <a:chOff x="2400" y="1584"/>
            <a:chExt cx="816" cy="813"/>
          </a:xfrm>
        </p:grpSpPr>
        <p:sp>
          <p:nvSpPr>
            <p:cNvPr id="2871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1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3" name="Group 11"/>
          <p:cNvGrpSpPr>
            <a:grpSpLocks/>
          </p:cNvGrpSpPr>
          <p:nvPr/>
        </p:nvGrpSpPr>
        <p:grpSpPr bwMode="auto">
          <a:xfrm rot="-1803840">
            <a:off x="2282825" y="4283075"/>
            <a:ext cx="762000" cy="762000"/>
            <a:chOff x="2400" y="1584"/>
            <a:chExt cx="816" cy="813"/>
          </a:xfrm>
        </p:grpSpPr>
        <p:sp>
          <p:nvSpPr>
            <p:cNvPr id="2871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1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" name="Group 11"/>
          <p:cNvGrpSpPr>
            <a:grpSpLocks/>
          </p:cNvGrpSpPr>
          <p:nvPr/>
        </p:nvGrpSpPr>
        <p:grpSpPr bwMode="auto">
          <a:xfrm rot="-2691728">
            <a:off x="1585913" y="4300538"/>
            <a:ext cx="762000" cy="762000"/>
            <a:chOff x="2400" y="1584"/>
            <a:chExt cx="816" cy="813"/>
          </a:xfrm>
        </p:grpSpPr>
        <p:sp>
          <p:nvSpPr>
            <p:cNvPr id="2871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1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9" name="Group 11"/>
          <p:cNvGrpSpPr>
            <a:grpSpLocks/>
          </p:cNvGrpSpPr>
          <p:nvPr/>
        </p:nvGrpSpPr>
        <p:grpSpPr bwMode="auto">
          <a:xfrm rot="-2769497">
            <a:off x="5443538" y="4229100"/>
            <a:ext cx="762000" cy="762000"/>
            <a:chOff x="2400" y="1584"/>
            <a:chExt cx="816" cy="813"/>
          </a:xfrm>
        </p:grpSpPr>
        <p:sp>
          <p:nvSpPr>
            <p:cNvPr id="2870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0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5" name="Group 11"/>
          <p:cNvGrpSpPr>
            <a:grpSpLocks/>
          </p:cNvGrpSpPr>
          <p:nvPr/>
        </p:nvGrpSpPr>
        <p:grpSpPr bwMode="auto">
          <a:xfrm rot="2670172">
            <a:off x="800100" y="4371975"/>
            <a:ext cx="762000" cy="762000"/>
            <a:chOff x="2400" y="1584"/>
            <a:chExt cx="816" cy="813"/>
          </a:xfrm>
        </p:grpSpPr>
        <p:sp>
          <p:nvSpPr>
            <p:cNvPr id="2870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70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28702" name="Picture 13" descr="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16970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Дата 3"/>
          <p:cNvSpPr txBox="1">
            <a:spLocks noGrp="1"/>
          </p:cNvSpPr>
          <p:nvPr/>
        </p:nvSpPr>
        <p:spPr>
          <a:xfrm>
            <a:off x="395288" y="6165850"/>
            <a:ext cx="122396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4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8" name="Номер слайда 4"/>
          <p:cNvSpPr txBox="1">
            <a:spLocks noGrp="1"/>
          </p:cNvSpPr>
          <p:nvPr/>
        </p:nvSpPr>
        <p:spPr>
          <a:xfrm>
            <a:off x="8001000" y="6248400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CC615AD-3D97-491B-B1FB-E9249E4EBFEC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285750" y="115888"/>
            <a:ext cx="428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Century Schoolbook" pitchFamily="18" charset="0"/>
              </a:rPr>
              <a:t>7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1563" y="0"/>
            <a:ext cx="82153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entury Schoolbook" pitchFamily="18" charset="0"/>
              </a:rPr>
              <a:t>Из спичек римскими цифрами выложено равенство. Оно ложно. Переложите одну спичку так, чтобы равенство стало истинным.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 rot="-2771261">
            <a:off x="1943100" y="1943100"/>
            <a:ext cx="762000" cy="762000"/>
            <a:chOff x="2400" y="1584"/>
            <a:chExt cx="816" cy="813"/>
          </a:xfrm>
        </p:grpSpPr>
        <p:sp>
          <p:nvSpPr>
            <p:cNvPr id="2978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8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 rot="-2691728">
            <a:off x="1728788" y="1943100"/>
            <a:ext cx="762000" cy="762000"/>
            <a:chOff x="2400" y="1584"/>
            <a:chExt cx="816" cy="813"/>
          </a:xfrm>
        </p:grpSpPr>
        <p:sp>
          <p:nvSpPr>
            <p:cNvPr id="2978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8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 rot="-2718398">
            <a:off x="2728913" y="1943100"/>
            <a:ext cx="762000" cy="762000"/>
            <a:chOff x="2400" y="1584"/>
            <a:chExt cx="816" cy="813"/>
          </a:xfrm>
        </p:grpSpPr>
        <p:sp>
          <p:nvSpPr>
            <p:cNvPr id="2978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8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 rot="2670172">
            <a:off x="2728913" y="1943100"/>
            <a:ext cx="762000" cy="762000"/>
            <a:chOff x="2400" y="1584"/>
            <a:chExt cx="816" cy="813"/>
          </a:xfrm>
        </p:grpSpPr>
        <p:sp>
          <p:nvSpPr>
            <p:cNvPr id="2977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7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 rot="-4157389">
            <a:off x="3752850" y="1895475"/>
            <a:ext cx="762000" cy="762000"/>
            <a:chOff x="2400" y="1584"/>
            <a:chExt cx="816" cy="813"/>
          </a:xfrm>
        </p:grpSpPr>
        <p:sp>
          <p:nvSpPr>
            <p:cNvPr id="2977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7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1"/>
          <p:cNvGrpSpPr>
            <a:grpSpLocks/>
          </p:cNvGrpSpPr>
          <p:nvPr/>
        </p:nvGrpSpPr>
        <p:grpSpPr bwMode="auto">
          <a:xfrm rot="-1702054">
            <a:off x="3773488" y="1911350"/>
            <a:ext cx="714375" cy="731838"/>
            <a:chOff x="2479" y="1584"/>
            <a:chExt cx="765" cy="780"/>
          </a:xfrm>
        </p:grpSpPr>
        <p:sp>
          <p:nvSpPr>
            <p:cNvPr id="29774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7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 rot="-8084991">
            <a:off x="4657725" y="2014538"/>
            <a:ext cx="762000" cy="762000"/>
            <a:chOff x="2400" y="1584"/>
            <a:chExt cx="816" cy="813"/>
          </a:xfrm>
        </p:grpSpPr>
        <p:sp>
          <p:nvSpPr>
            <p:cNvPr id="2977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7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11"/>
          <p:cNvGrpSpPr>
            <a:grpSpLocks/>
          </p:cNvGrpSpPr>
          <p:nvPr/>
        </p:nvGrpSpPr>
        <p:grpSpPr bwMode="auto">
          <a:xfrm rot="-1819993">
            <a:off x="6854825" y="1782763"/>
            <a:ext cx="762000" cy="762000"/>
            <a:chOff x="2400" y="1584"/>
            <a:chExt cx="816" cy="813"/>
          </a:xfrm>
        </p:grpSpPr>
        <p:sp>
          <p:nvSpPr>
            <p:cNvPr id="2977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7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11"/>
          <p:cNvGrpSpPr>
            <a:grpSpLocks/>
          </p:cNvGrpSpPr>
          <p:nvPr/>
        </p:nvGrpSpPr>
        <p:grpSpPr bwMode="auto">
          <a:xfrm rot="-4223260">
            <a:off x="6507163" y="1792288"/>
            <a:ext cx="762000" cy="762000"/>
            <a:chOff x="2400" y="1584"/>
            <a:chExt cx="816" cy="813"/>
          </a:xfrm>
        </p:grpSpPr>
        <p:sp>
          <p:nvSpPr>
            <p:cNvPr id="2976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6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11"/>
          <p:cNvGrpSpPr>
            <a:grpSpLocks/>
          </p:cNvGrpSpPr>
          <p:nvPr/>
        </p:nvGrpSpPr>
        <p:grpSpPr bwMode="auto">
          <a:xfrm rot="2674401">
            <a:off x="4657725" y="1800225"/>
            <a:ext cx="762000" cy="762000"/>
            <a:chOff x="2400" y="1584"/>
            <a:chExt cx="816" cy="813"/>
          </a:xfrm>
        </p:grpSpPr>
        <p:sp>
          <p:nvSpPr>
            <p:cNvPr id="2976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6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 rot="2734401">
            <a:off x="5872163" y="1871663"/>
            <a:ext cx="762000" cy="762000"/>
            <a:chOff x="2400" y="1584"/>
            <a:chExt cx="816" cy="813"/>
          </a:xfrm>
        </p:grpSpPr>
        <p:sp>
          <p:nvSpPr>
            <p:cNvPr id="2976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6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11"/>
          <p:cNvGrpSpPr>
            <a:grpSpLocks/>
          </p:cNvGrpSpPr>
          <p:nvPr/>
        </p:nvGrpSpPr>
        <p:grpSpPr bwMode="auto">
          <a:xfrm rot="-2883812">
            <a:off x="7229475" y="1800225"/>
            <a:ext cx="762000" cy="762000"/>
            <a:chOff x="2400" y="1584"/>
            <a:chExt cx="816" cy="813"/>
          </a:xfrm>
        </p:grpSpPr>
        <p:sp>
          <p:nvSpPr>
            <p:cNvPr id="2976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6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Group 11"/>
          <p:cNvGrpSpPr>
            <a:grpSpLocks/>
          </p:cNvGrpSpPr>
          <p:nvPr/>
        </p:nvGrpSpPr>
        <p:grpSpPr bwMode="auto">
          <a:xfrm rot="-2883812">
            <a:off x="7515225" y="1800225"/>
            <a:ext cx="762000" cy="762000"/>
            <a:chOff x="2400" y="1584"/>
            <a:chExt cx="816" cy="813"/>
          </a:xfrm>
        </p:grpSpPr>
        <p:sp>
          <p:nvSpPr>
            <p:cNvPr id="2976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6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57188" y="3071813"/>
            <a:ext cx="35004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990000"/>
                </a:solidFill>
                <a:latin typeface="Century Schoolbook" pitchFamily="18" charset="0"/>
              </a:rPr>
              <a:t>Ответ: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47" name="Group 11"/>
          <p:cNvGrpSpPr>
            <a:grpSpLocks/>
          </p:cNvGrpSpPr>
          <p:nvPr/>
        </p:nvGrpSpPr>
        <p:grpSpPr bwMode="auto">
          <a:xfrm rot="-2771261">
            <a:off x="1657350" y="4371975"/>
            <a:ext cx="762000" cy="762000"/>
            <a:chOff x="2400" y="1584"/>
            <a:chExt cx="816" cy="813"/>
          </a:xfrm>
        </p:grpSpPr>
        <p:sp>
          <p:nvSpPr>
            <p:cNvPr id="2975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5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roup 11"/>
          <p:cNvGrpSpPr>
            <a:grpSpLocks/>
          </p:cNvGrpSpPr>
          <p:nvPr/>
        </p:nvGrpSpPr>
        <p:grpSpPr bwMode="auto">
          <a:xfrm rot="-2691728">
            <a:off x="1443038" y="4371975"/>
            <a:ext cx="762000" cy="762000"/>
            <a:chOff x="2400" y="1584"/>
            <a:chExt cx="816" cy="813"/>
          </a:xfrm>
        </p:grpSpPr>
        <p:sp>
          <p:nvSpPr>
            <p:cNvPr id="2975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5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Group 11"/>
          <p:cNvGrpSpPr>
            <a:grpSpLocks/>
          </p:cNvGrpSpPr>
          <p:nvPr/>
        </p:nvGrpSpPr>
        <p:grpSpPr bwMode="auto">
          <a:xfrm rot="-2718398">
            <a:off x="2443163" y="4371975"/>
            <a:ext cx="762000" cy="762000"/>
            <a:chOff x="2400" y="1584"/>
            <a:chExt cx="816" cy="813"/>
          </a:xfrm>
        </p:grpSpPr>
        <p:sp>
          <p:nvSpPr>
            <p:cNvPr id="2975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5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6" name="Group 11"/>
          <p:cNvGrpSpPr>
            <a:grpSpLocks/>
          </p:cNvGrpSpPr>
          <p:nvPr/>
        </p:nvGrpSpPr>
        <p:grpSpPr bwMode="auto">
          <a:xfrm rot="2670172">
            <a:off x="2443163" y="4371975"/>
            <a:ext cx="762000" cy="762000"/>
            <a:chOff x="2400" y="1584"/>
            <a:chExt cx="816" cy="813"/>
          </a:xfrm>
        </p:grpSpPr>
        <p:sp>
          <p:nvSpPr>
            <p:cNvPr id="2975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5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9" name="Group 11"/>
          <p:cNvGrpSpPr>
            <a:grpSpLocks/>
          </p:cNvGrpSpPr>
          <p:nvPr/>
        </p:nvGrpSpPr>
        <p:grpSpPr bwMode="auto">
          <a:xfrm rot="-4157389">
            <a:off x="3467100" y="4324350"/>
            <a:ext cx="762000" cy="762000"/>
            <a:chOff x="2400" y="1584"/>
            <a:chExt cx="816" cy="813"/>
          </a:xfrm>
        </p:grpSpPr>
        <p:sp>
          <p:nvSpPr>
            <p:cNvPr id="2975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5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Group 11"/>
          <p:cNvGrpSpPr>
            <a:grpSpLocks/>
          </p:cNvGrpSpPr>
          <p:nvPr/>
        </p:nvGrpSpPr>
        <p:grpSpPr bwMode="auto">
          <a:xfrm rot="-1702054">
            <a:off x="3487738" y="4340225"/>
            <a:ext cx="714375" cy="731838"/>
            <a:chOff x="2479" y="1584"/>
            <a:chExt cx="765" cy="780"/>
          </a:xfrm>
        </p:grpSpPr>
        <p:sp>
          <p:nvSpPr>
            <p:cNvPr id="29748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4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oup 11"/>
          <p:cNvGrpSpPr>
            <a:grpSpLocks/>
          </p:cNvGrpSpPr>
          <p:nvPr/>
        </p:nvGrpSpPr>
        <p:grpSpPr bwMode="auto">
          <a:xfrm rot="-8084991">
            <a:off x="4371975" y="4443413"/>
            <a:ext cx="762000" cy="762000"/>
            <a:chOff x="2400" y="1584"/>
            <a:chExt cx="816" cy="813"/>
          </a:xfrm>
        </p:grpSpPr>
        <p:sp>
          <p:nvSpPr>
            <p:cNvPr id="2974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4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Group 11"/>
          <p:cNvGrpSpPr>
            <a:grpSpLocks/>
          </p:cNvGrpSpPr>
          <p:nvPr/>
        </p:nvGrpSpPr>
        <p:grpSpPr bwMode="auto">
          <a:xfrm rot="-1819993">
            <a:off x="6569075" y="4211638"/>
            <a:ext cx="762000" cy="762000"/>
            <a:chOff x="2400" y="1584"/>
            <a:chExt cx="816" cy="813"/>
          </a:xfrm>
        </p:grpSpPr>
        <p:sp>
          <p:nvSpPr>
            <p:cNvPr id="2974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4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1" name="Group 11"/>
          <p:cNvGrpSpPr>
            <a:grpSpLocks/>
          </p:cNvGrpSpPr>
          <p:nvPr/>
        </p:nvGrpSpPr>
        <p:grpSpPr bwMode="auto">
          <a:xfrm rot="-4039845">
            <a:off x="6221413" y="4221163"/>
            <a:ext cx="762000" cy="762000"/>
            <a:chOff x="2400" y="1584"/>
            <a:chExt cx="816" cy="813"/>
          </a:xfrm>
        </p:grpSpPr>
        <p:sp>
          <p:nvSpPr>
            <p:cNvPr id="2974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4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4" name="Group 11"/>
          <p:cNvGrpSpPr>
            <a:grpSpLocks/>
          </p:cNvGrpSpPr>
          <p:nvPr/>
        </p:nvGrpSpPr>
        <p:grpSpPr bwMode="auto">
          <a:xfrm rot="2674401">
            <a:off x="4371975" y="4229100"/>
            <a:ext cx="762000" cy="762000"/>
            <a:chOff x="2400" y="1584"/>
            <a:chExt cx="816" cy="813"/>
          </a:xfrm>
        </p:grpSpPr>
        <p:sp>
          <p:nvSpPr>
            <p:cNvPr id="2974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4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7" name="Group 11"/>
          <p:cNvGrpSpPr>
            <a:grpSpLocks/>
          </p:cNvGrpSpPr>
          <p:nvPr/>
        </p:nvGrpSpPr>
        <p:grpSpPr bwMode="auto">
          <a:xfrm rot="2734401">
            <a:off x="5586413" y="4300538"/>
            <a:ext cx="762000" cy="762000"/>
            <a:chOff x="2400" y="1584"/>
            <a:chExt cx="816" cy="813"/>
          </a:xfrm>
        </p:grpSpPr>
        <p:sp>
          <p:nvSpPr>
            <p:cNvPr id="2973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3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0" name="Group 11"/>
          <p:cNvGrpSpPr>
            <a:grpSpLocks/>
          </p:cNvGrpSpPr>
          <p:nvPr/>
        </p:nvGrpSpPr>
        <p:grpSpPr bwMode="auto">
          <a:xfrm rot="-2883812">
            <a:off x="6943725" y="4229100"/>
            <a:ext cx="762000" cy="762000"/>
            <a:chOff x="2400" y="1584"/>
            <a:chExt cx="816" cy="813"/>
          </a:xfrm>
        </p:grpSpPr>
        <p:sp>
          <p:nvSpPr>
            <p:cNvPr id="2973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3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3" name="Group 11"/>
          <p:cNvGrpSpPr>
            <a:grpSpLocks/>
          </p:cNvGrpSpPr>
          <p:nvPr/>
        </p:nvGrpSpPr>
        <p:grpSpPr bwMode="auto">
          <a:xfrm rot="-2883812">
            <a:off x="7229475" y="4229100"/>
            <a:ext cx="762000" cy="762000"/>
            <a:chOff x="2400" y="1584"/>
            <a:chExt cx="816" cy="813"/>
          </a:xfrm>
        </p:grpSpPr>
        <p:sp>
          <p:nvSpPr>
            <p:cNvPr id="2973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3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Group 11"/>
          <p:cNvGrpSpPr>
            <a:grpSpLocks/>
          </p:cNvGrpSpPr>
          <p:nvPr/>
        </p:nvGrpSpPr>
        <p:grpSpPr bwMode="auto">
          <a:xfrm rot="-2771261">
            <a:off x="1157288" y="4371975"/>
            <a:ext cx="762000" cy="762000"/>
            <a:chOff x="2400" y="1584"/>
            <a:chExt cx="816" cy="813"/>
          </a:xfrm>
        </p:grpSpPr>
        <p:sp>
          <p:nvSpPr>
            <p:cNvPr id="2973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973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89" name="Picture 8" descr="pe01821_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42875" y="4071938"/>
            <a:ext cx="1214438" cy="1377950"/>
          </a:xfrm>
        </p:spPr>
      </p:pic>
      <p:sp>
        <p:nvSpPr>
          <p:cNvPr id="90" name="Дата 3"/>
          <p:cNvSpPr txBox="1">
            <a:spLocks noGrp="1"/>
          </p:cNvSpPr>
          <p:nvPr/>
        </p:nvSpPr>
        <p:spPr>
          <a:xfrm>
            <a:off x="395288" y="6165850"/>
            <a:ext cx="122396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91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92" name="Номер слайда 4"/>
          <p:cNvSpPr txBox="1">
            <a:spLocks noGrp="1"/>
          </p:cNvSpPr>
          <p:nvPr/>
        </p:nvSpPr>
        <p:spPr>
          <a:xfrm>
            <a:off x="8001000" y="6248400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29A81D-3CD2-492E-BA37-37559D604688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4"/>
          <p:cNvSpPr>
            <a:spLocks noChangeArrowheads="1"/>
          </p:cNvSpPr>
          <p:nvPr/>
        </p:nvSpPr>
        <p:spPr bwMode="auto">
          <a:xfrm>
            <a:off x="438150" y="212725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Century Schoolbook" pitchFamily="18" charset="0"/>
              </a:rPr>
              <a:t>8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4738" y="212725"/>
            <a:ext cx="74295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entury Schoolbook" pitchFamily="18" charset="0"/>
              </a:rPr>
              <a:t>Переложите одну спичку так, чтобы равенство стало истинным.</a:t>
            </a: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 rot="-2771261">
            <a:off x="1943100" y="1943100"/>
            <a:ext cx="762000" cy="762000"/>
            <a:chOff x="2400" y="1584"/>
            <a:chExt cx="816" cy="813"/>
          </a:xfrm>
        </p:grpSpPr>
        <p:sp>
          <p:nvSpPr>
            <p:cNvPr id="3079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9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 rot="-8063600">
            <a:off x="1157288" y="1943100"/>
            <a:ext cx="762000" cy="762000"/>
            <a:chOff x="2400" y="1584"/>
            <a:chExt cx="816" cy="813"/>
          </a:xfrm>
        </p:grpSpPr>
        <p:sp>
          <p:nvSpPr>
            <p:cNvPr id="3078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8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 rot="-8113904">
            <a:off x="2657475" y="1943100"/>
            <a:ext cx="762000" cy="762000"/>
            <a:chOff x="2400" y="1584"/>
            <a:chExt cx="816" cy="813"/>
          </a:xfrm>
        </p:grpSpPr>
        <p:sp>
          <p:nvSpPr>
            <p:cNvPr id="3078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8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 rot="-2680578">
            <a:off x="3300413" y="1943100"/>
            <a:ext cx="762000" cy="762000"/>
            <a:chOff x="2400" y="1584"/>
            <a:chExt cx="816" cy="813"/>
          </a:xfrm>
        </p:grpSpPr>
        <p:sp>
          <p:nvSpPr>
            <p:cNvPr id="3078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8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1"/>
          <p:cNvGrpSpPr>
            <a:grpSpLocks/>
          </p:cNvGrpSpPr>
          <p:nvPr/>
        </p:nvGrpSpPr>
        <p:grpSpPr bwMode="auto">
          <a:xfrm rot="-4157389">
            <a:off x="3752850" y="1895475"/>
            <a:ext cx="762000" cy="762000"/>
            <a:chOff x="2400" y="1584"/>
            <a:chExt cx="816" cy="813"/>
          </a:xfrm>
        </p:grpSpPr>
        <p:sp>
          <p:nvSpPr>
            <p:cNvPr id="3078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8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 rot="-1702054">
            <a:off x="3773488" y="1911350"/>
            <a:ext cx="714375" cy="731838"/>
            <a:chOff x="2479" y="1584"/>
            <a:chExt cx="765" cy="780"/>
          </a:xfrm>
        </p:grpSpPr>
        <p:sp>
          <p:nvSpPr>
            <p:cNvPr id="30780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8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11"/>
          <p:cNvGrpSpPr>
            <a:grpSpLocks/>
          </p:cNvGrpSpPr>
          <p:nvPr/>
        </p:nvGrpSpPr>
        <p:grpSpPr bwMode="auto">
          <a:xfrm rot="-8084991">
            <a:off x="4657725" y="2014538"/>
            <a:ext cx="762000" cy="762000"/>
            <a:chOff x="2400" y="1584"/>
            <a:chExt cx="816" cy="813"/>
          </a:xfrm>
        </p:grpSpPr>
        <p:sp>
          <p:nvSpPr>
            <p:cNvPr id="3077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7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11"/>
          <p:cNvGrpSpPr>
            <a:grpSpLocks/>
          </p:cNvGrpSpPr>
          <p:nvPr/>
        </p:nvGrpSpPr>
        <p:grpSpPr bwMode="auto">
          <a:xfrm rot="-1445459">
            <a:off x="5765800" y="1836738"/>
            <a:ext cx="762000" cy="762000"/>
            <a:chOff x="2400" y="1584"/>
            <a:chExt cx="816" cy="813"/>
          </a:xfrm>
        </p:grpSpPr>
        <p:sp>
          <p:nvSpPr>
            <p:cNvPr id="3077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7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11"/>
          <p:cNvGrpSpPr>
            <a:grpSpLocks/>
          </p:cNvGrpSpPr>
          <p:nvPr/>
        </p:nvGrpSpPr>
        <p:grpSpPr bwMode="auto">
          <a:xfrm rot="-4223260">
            <a:off x="5749925" y="1820863"/>
            <a:ext cx="762000" cy="762000"/>
            <a:chOff x="2400" y="1584"/>
            <a:chExt cx="816" cy="813"/>
          </a:xfrm>
        </p:grpSpPr>
        <p:sp>
          <p:nvSpPr>
            <p:cNvPr id="3077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7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 rot="2674401">
            <a:off x="4657725" y="1800225"/>
            <a:ext cx="762000" cy="762000"/>
            <a:chOff x="2400" y="1584"/>
            <a:chExt cx="816" cy="813"/>
          </a:xfrm>
        </p:grpSpPr>
        <p:sp>
          <p:nvSpPr>
            <p:cNvPr id="3077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7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57188" y="3071813"/>
            <a:ext cx="35004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990000"/>
                </a:solidFill>
                <a:latin typeface="Century Schoolbook" pitchFamily="18" charset="0"/>
              </a:rPr>
              <a:t>Ответ: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47" name="Group 11"/>
          <p:cNvGrpSpPr>
            <a:grpSpLocks/>
          </p:cNvGrpSpPr>
          <p:nvPr/>
        </p:nvGrpSpPr>
        <p:grpSpPr bwMode="auto">
          <a:xfrm rot="-2771261">
            <a:off x="2228850" y="3943350"/>
            <a:ext cx="762000" cy="762000"/>
            <a:chOff x="2400" y="1584"/>
            <a:chExt cx="816" cy="813"/>
          </a:xfrm>
        </p:grpSpPr>
        <p:sp>
          <p:nvSpPr>
            <p:cNvPr id="3077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7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roup 11"/>
          <p:cNvGrpSpPr>
            <a:grpSpLocks/>
          </p:cNvGrpSpPr>
          <p:nvPr/>
        </p:nvGrpSpPr>
        <p:grpSpPr bwMode="auto">
          <a:xfrm rot="-8063600">
            <a:off x="1443038" y="3943350"/>
            <a:ext cx="762000" cy="762000"/>
            <a:chOff x="2400" y="1584"/>
            <a:chExt cx="816" cy="813"/>
          </a:xfrm>
        </p:grpSpPr>
        <p:sp>
          <p:nvSpPr>
            <p:cNvPr id="3076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6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Group 11"/>
          <p:cNvGrpSpPr>
            <a:grpSpLocks/>
          </p:cNvGrpSpPr>
          <p:nvPr/>
        </p:nvGrpSpPr>
        <p:grpSpPr bwMode="auto">
          <a:xfrm rot="-8113904">
            <a:off x="2943225" y="3943350"/>
            <a:ext cx="762000" cy="762000"/>
            <a:chOff x="2400" y="1584"/>
            <a:chExt cx="816" cy="813"/>
          </a:xfrm>
        </p:grpSpPr>
        <p:sp>
          <p:nvSpPr>
            <p:cNvPr id="3076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6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6" name="Group 11"/>
          <p:cNvGrpSpPr>
            <a:grpSpLocks/>
          </p:cNvGrpSpPr>
          <p:nvPr/>
        </p:nvGrpSpPr>
        <p:grpSpPr bwMode="auto">
          <a:xfrm rot="-2680578">
            <a:off x="3586163" y="3943350"/>
            <a:ext cx="762000" cy="762000"/>
            <a:chOff x="2400" y="1584"/>
            <a:chExt cx="816" cy="813"/>
          </a:xfrm>
        </p:grpSpPr>
        <p:sp>
          <p:nvSpPr>
            <p:cNvPr id="3076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6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9" name="Group 11"/>
          <p:cNvGrpSpPr>
            <a:grpSpLocks/>
          </p:cNvGrpSpPr>
          <p:nvPr/>
        </p:nvGrpSpPr>
        <p:grpSpPr bwMode="auto">
          <a:xfrm rot="-4157389">
            <a:off x="4038600" y="3895725"/>
            <a:ext cx="762000" cy="762000"/>
            <a:chOff x="2400" y="1584"/>
            <a:chExt cx="816" cy="813"/>
          </a:xfrm>
        </p:grpSpPr>
        <p:sp>
          <p:nvSpPr>
            <p:cNvPr id="3076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6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Group 11"/>
          <p:cNvGrpSpPr>
            <a:grpSpLocks/>
          </p:cNvGrpSpPr>
          <p:nvPr/>
        </p:nvGrpSpPr>
        <p:grpSpPr bwMode="auto">
          <a:xfrm rot="-1702054">
            <a:off x="4060825" y="3913188"/>
            <a:ext cx="733425" cy="725487"/>
            <a:chOff x="2479" y="1591"/>
            <a:chExt cx="786" cy="773"/>
          </a:xfrm>
        </p:grpSpPr>
        <p:sp>
          <p:nvSpPr>
            <p:cNvPr id="30760" name="AutoShape 12"/>
            <p:cNvSpPr>
              <a:spLocks noChangeArrowheads="1"/>
            </p:cNvSpPr>
            <p:nvPr/>
          </p:nvSpPr>
          <p:spPr bwMode="auto">
            <a:xfrm rot="201088">
              <a:off x="2479" y="1599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61" name="Oval 13"/>
            <p:cNvSpPr>
              <a:spLocks noChangeArrowheads="1"/>
            </p:cNvSpPr>
            <p:nvPr/>
          </p:nvSpPr>
          <p:spPr bwMode="auto">
            <a:xfrm flipH="1">
              <a:off x="3216" y="1591"/>
              <a:ext cx="49" cy="89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oup 11"/>
          <p:cNvGrpSpPr>
            <a:grpSpLocks/>
          </p:cNvGrpSpPr>
          <p:nvPr/>
        </p:nvGrpSpPr>
        <p:grpSpPr bwMode="auto">
          <a:xfrm rot="-1445459">
            <a:off x="6051550" y="3836988"/>
            <a:ext cx="762000" cy="762000"/>
            <a:chOff x="2400" y="1584"/>
            <a:chExt cx="816" cy="813"/>
          </a:xfrm>
        </p:grpSpPr>
        <p:sp>
          <p:nvSpPr>
            <p:cNvPr id="3075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5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Group 11"/>
          <p:cNvGrpSpPr>
            <a:grpSpLocks/>
          </p:cNvGrpSpPr>
          <p:nvPr/>
        </p:nvGrpSpPr>
        <p:grpSpPr bwMode="auto">
          <a:xfrm rot="-4223260">
            <a:off x="6035675" y="3821113"/>
            <a:ext cx="762000" cy="762000"/>
            <a:chOff x="2400" y="1584"/>
            <a:chExt cx="816" cy="813"/>
          </a:xfrm>
        </p:grpSpPr>
        <p:sp>
          <p:nvSpPr>
            <p:cNvPr id="3075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5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1" name="Group 11"/>
          <p:cNvGrpSpPr>
            <a:grpSpLocks/>
          </p:cNvGrpSpPr>
          <p:nvPr/>
        </p:nvGrpSpPr>
        <p:grpSpPr bwMode="auto">
          <a:xfrm rot="2674401">
            <a:off x="4943475" y="4300538"/>
            <a:ext cx="762000" cy="762000"/>
            <a:chOff x="2400" y="1584"/>
            <a:chExt cx="816" cy="813"/>
          </a:xfrm>
        </p:grpSpPr>
        <p:sp>
          <p:nvSpPr>
            <p:cNvPr id="3075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5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7" name="Group 11"/>
          <p:cNvGrpSpPr>
            <a:grpSpLocks/>
          </p:cNvGrpSpPr>
          <p:nvPr/>
        </p:nvGrpSpPr>
        <p:grpSpPr bwMode="auto">
          <a:xfrm rot="2674401">
            <a:off x="4943475" y="3943350"/>
            <a:ext cx="762000" cy="762000"/>
            <a:chOff x="2400" y="1584"/>
            <a:chExt cx="816" cy="813"/>
          </a:xfrm>
        </p:grpSpPr>
        <p:sp>
          <p:nvSpPr>
            <p:cNvPr id="3075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5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72" name="Group 11"/>
          <p:cNvGrpSpPr>
            <a:grpSpLocks/>
          </p:cNvGrpSpPr>
          <p:nvPr/>
        </p:nvGrpSpPr>
        <p:grpSpPr bwMode="auto">
          <a:xfrm rot="2674401">
            <a:off x="2943225" y="4157663"/>
            <a:ext cx="762000" cy="762000"/>
            <a:chOff x="2400" y="1584"/>
            <a:chExt cx="816" cy="813"/>
          </a:xfrm>
        </p:grpSpPr>
        <p:sp>
          <p:nvSpPr>
            <p:cNvPr id="3075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075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30746" name="Picture 33" descr="ff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214438"/>
            <a:ext cx="11652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Дата 3"/>
          <p:cNvSpPr txBox="1">
            <a:spLocks noGrp="1"/>
          </p:cNvSpPr>
          <p:nvPr/>
        </p:nvSpPr>
        <p:spPr>
          <a:xfrm>
            <a:off x="395288" y="6165850"/>
            <a:ext cx="122396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6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i="1">
                <a:solidFill>
                  <a:schemeClr val="bg1">
                    <a:lumMod val="50000"/>
                  </a:schemeClr>
                </a:solidFill>
                <a:latin typeface="Arial"/>
              </a:rPr>
              <a:t>Логинова Н.В.   МБОУ «СОШ №16»</a:t>
            </a:r>
            <a:endParaRPr lang="ru-RU" altLang="ru-RU" sz="1000" b="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0" name="Номер слайда 4"/>
          <p:cNvSpPr txBox="1">
            <a:spLocks noGrp="1"/>
          </p:cNvSpPr>
          <p:nvPr/>
        </p:nvSpPr>
        <p:spPr>
          <a:xfrm>
            <a:off x="8001000" y="6248400"/>
            <a:ext cx="730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D6E30D3-16CC-483F-9E18-C147B98A4C4A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римские равен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4635213</TotalTime>
  <Words>570</Words>
  <Application>Microsoft Office PowerPoint</Application>
  <PresentationFormat>Экран (4:3)</PresentationFormat>
  <Paragraphs>129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20</vt:i4>
      </vt:variant>
    </vt:vector>
  </HeadingPairs>
  <TitlesOfParts>
    <vt:vector size="45" baseType="lpstr">
      <vt:lpstr>Calibri</vt:lpstr>
      <vt:lpstr>Arial</vt:lpstr>
      <vt:lpstr>Times New Roman</vt:lpstr>
      <vt:lpstr>Century Schoolbook</vt:lpstr>
      <vt:lpstr>Тема Office</vt:lpstr>
      <vt:lpstr>римские равенства</vt:lpstr>
      <vt:lpstr>1_римские равенства</vt:lpstr>
      <vt:lpstr>2_римские равенства</vt:lpstr>
      <vt:lpstr>3_римские равенства</vt:lpstr>
      <vt:lpstr>4_римские равенства</vt:lpstr>
      <vt:lpstr>5_римские равенства</vt:lpstr>
      <vt:lpstr>6_римские равенства</vt:lpstr>
      <vt:lpstr>7_римские равенства</vt:lpstr>
      <vt:lpstr>8_римские равенства</vt:lpstr>
      <vt:lpstr>9_римские равенства</vt:lpstr>
      <vt:lpstr>10_римские равенства</vt:lpstr>
      <vt:lpstr>11_римские равенства</vt:lpstr>
      <vt:lpstr>12_римские равенства</vt:lpstr>
      <vt:lpstr>13_римские равенства</vt:lpstr>
      <vt:lpstr>14_римские равенства</vt:lpstr>
      <vt:lpstr>15_римские равенства</vt:lpstr>
      <vt:lpstr>17_римские равенства</vt:lpstr>
      <vt:lpstr>18_римские равенства</vt:lpstr>
      <vt:lpstr>19_римские равенства</vt:lpstr>
      <vt:lpstr>20_римские равенства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8</cp:revision>
  <dcterms:created xsi:type="dcterms:W3CDTF">2005-12-31T20:14:35Z</dcterms:created>
  <dcterms:modified xsi:type="dcterms:W3CDTF">2014-12-14T20:04:13Z</dcterms:modified>
</cp:coreProperties>
</file>