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76" r:id="rId2"/>
    <p:sldMasterId id="2147483948" r:id="rId3"/>
  </p:sldMasterIdLst>
  <p:notesMasterIdLst>
    <p:notesMasterId r:id="rId19"/>
  </p:notesMasterIdLst>
  <p:sldIdLst>
    <p:sldId id="274" r:id="rId4"/>
    <p:sldId id="275" r:id="rId5"/>
    <p:sldId id="263" r:id="rId6"/>
    <p:sldId id="279" r:id="rId7"/>
    <p:sldId id="276" r:id="rId8"/>
    <p:sldId id="283" r:id="rId9"/>
    <p:sldId id="284" r:id="rId10"/>
    <p:sldId id="282" r:id="rId11"/>
    <p:sldId id="285" r:id="rId12"/>
    <p:sldId id="286" r:id="rId13"/>
    <p:sldId id="287" r:id="rId14"/>
    <p:sldId id="262" r:id="rId15"/>
    <p:sldId id="280" r:id="rId16"/>
    <p:sldId id="281" r:id="rId17"/>
    <p:sldId id="28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76"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D30F6-FB59-4DFD-9321-DB71AC39F839}" type="datetimeFigureOut">
              <a:rPr lang="ru-RU" smtClean="0"/>
              <a:pPr/>
              <a:t>26.03.2014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0F10D-01C4-45DE-8436-9C5ABFB27EDF}" type="slidenum">
              <a:rPr lang="ru-RU" smtClean="0"/>
              <a:pPr/>
              <a:t>‹#›</a:t>
            </a:fld>
            <a:endParaRPr lang="ru-RU"/>
          </a:p>
        </p:txBody>
      </p:sp>
    </p:spTree>
    <p:extLst>
      <p:ext uri="{BB962C8B-B14F-4D97-AF65-F5344CB8AC3E}">
        <p14:creationId xmlns:p14="http://schemas.microsoft.com/office/powerpoint/2010/main" xmlns="" val="51682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Применяя эту систему, я пришла к выводу, что одним из очевидных достоинств использования ИКТ на уроках  технологии  является усиление наглядности. Также  использование компьютерных технологий позволяет учителю повысить мотивацию учебной деятельности учащихся,  рационально использовать урочное время, расширить вариативность домашнего задания, уменьшить время на подготовку заданий, что в итоге положительно влияет на результаты учебной деятельности по предмету</a:t>
            </a:r>
            <a:endParaRPr lang="ru-RU" dirty="0"/>
          </a:p>
        </p:txBody>
      </p:sp>
      <p:sp>
        <p:nvSpPr>
          <p:cNvPr id="4" name="Номер слайда 3"/>
          <p:cNvSpPr>
            <a:spLocks noGrp="1"/>
          </p:cNvSpPr>
          <p:nvPr>
            <p:ph type="sldNum" sz="quarter" idx="10"/>
          </p:nvPr>
        </p:nvSpPr>
        <p:spPr/>
        <p:txBody>
          <a:bodyPr/>
          <a:lstStyle/>
          <a:p>
            <a:fld id="{DCA0F10D-01C4-45DE-8436-9C5ABFB27EDF}"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u="sng" kern="1200" dirty="0" smtClean="0">
                <a:solidFill>
                  <a:schemeClr val="tx1"/>
                </a:solidFill>
                <a:latin typeface="+mn-lt"/>
                <a:ea typeface="+mn-ea"/>
                <a:cs typeface="+mn-cs"/>
              </a:rPr>
              <a:t>Итак, использование  ИКТ на уроках технологии дало возможность:</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визуализировать учебную информацию с помощью наглядного представления на экране теоретического материала, технологического процесса и т.п.;</a:t>
            </a:r>
          </a:p>
          <a:p>
            <a:pPr lvl="0"/>
            <a:r>
              <a:rPr lang="ru-RU" sz="1200" kern="1200" dirty="0" smtClean="0">
                <a:solidFill>
                  <a:schemeClr val="tx1"/>
                </a:solidFill>
                <a:latin typeface="+mn-lt"/>
                <a:ea typeface="+mn-ea"/>
                <a:cs typeface="+mn-cs"/>
              </a:rPr>
              <a:t>осуществлять подготовку выпускника школы к жизни в условия информационного общества;</a:t>
            </a:r>
          </a:p>
          <a:p>
            <a:pPr lvl="0"/>
            <a:r>
              <a:rPr lang="ru-RU" sz="1200" kern="1200" dirty="0" smtClean="0">
                <a:solidFill>
                  <a:schemeClr val="tx1"/>
                </a:solidFill>
                <a:latin typeface="+mn-lt"/>
                <a:ea typeface="+mn-ea"/>
                <a:cs typeface="+mn-cs"/>
              </a:rPr>
              <a:t>индивидуализировать и дифференцировать процесс обучения за счет возможности изучения, повторения  с индивидуальной скоростью усвоения материала;</a:t>
            </a:r>
          </a:p>
          <a:p>
            <a:pPr lvl="0"/>
            <a:r>
              <a:rPr lang="ru-RU" sz="1200" kern="1200" dirty="0" smtClean="0">
                <a:solidFill>
                  <a:schemeClr val="tx1"/>
                </a:solidFill>
                <a:latin typeface="+mn-lt"/>
                <a:ea typeface="+mn-ea"/>
                <a:cs typeface="+mn-cs"/>
              </a:rPr>
              <a:t>осуществлять  управление учебной деятельностью и контроль результата усвоения учебного материала;</a:t>
            </a:r>
          </a:p>
          <a:p>
            <a:r>
              <a:rPr lang="ru-RU" sz="1200" kern="1200" dirty="0" smtClean="0">
                <a:solidFill>
                  <a:schemeClr val="tx1"/>
                </a:solidFill>
                <a:latin typeface="+mn-lt"/>
                <a:ea typeface="+mn-ea"/>
                <a:cs typeface="+mn-cs"/>
              </a:rPr>
              <a:t>развивать </a:t>
            </a:r>
            <a:r>
              <a:rPr lang="ru-RU" sz="1200" kern="1200" dirty="0" err="1" smtClean="0">
                <a:solidFill>
                  <a:schemeClr val="tx1"/>
                </a:solidFill>
                <a:latin typeface="+mn-lt"/>
                <a:ea typeface="+mn-ea"/>
                <a:cs typeface="+mn-cs"/>
              </a:rPr>
              <a:t>межпредметную</a:t>
            </a:r>
            <a:r>
              <a:rPr lang="ru-RU" sz="1200" kern="1200" dirty="0" smtClean="0">
                <a:solidFill>
                  <a:schemeClr val="tx1"/>
                </a:solidFill>
                <a:latin typeface="+mn-lt"/>
                <a:ea typeface="+mn-ea"/>
                <a:cs typeface="+mn-cs"/>
              </a:rPr>
              <a:t>  связь с информатикой</a:t>
            </a:r>
            <a:endParaRPr lang="ru-RU" dirty="0"/>
          </a:p>
        </p:txBody>
      </p:sp>
      <p:sp>
        <p:nvSpPr>
          <p:cNvPr id="4" name="Номер слайда 3"/>
          <p:cNvSpPr>
            <a:spLocks noGrp="1"/>
          </p:cNvSpPr>
          <p:nvPr>
            <p:ph type="sldNum" sz="quarter" idx="10"/>
          </p:nvPr>
        </p:nvSpPr>
        <p:spPr/>
        <p:txBody>
          <a:bodyPr/>
          <a:lstStyle/>
          <a:p>
            <a:fld id="{DCA0F10D-01C4-45DE-8436-9C5ABFB27EDF}"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Сегодня основными направлениями моей работы являются:</a:t>
            </a:r>
          </a:p>
          <a:p>
            <a:pPr lvl="0"/>
            <a:r>
              <a:rPr lang="ru-RU" sz="1200" u="sng" kern="1200" dirty="0" smtClean="0">
                <a:solidFill>
                  <a:schemeClr val="tx1"/>
                </a:solidFill>
                <a:latin typeface="+mn-lt"/>
                <a:ea typeface="+mn-ea"/>
                <a:cs typeface="+mn-cs"/>
              </a:rPr>
              <a:t>Создание обучающих и развивающих презентаций.</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Они используются для объяснения нового материала, а также применяются как дидактический материал. Компьютерные технологии открыли новые возможности для создания самими преподавателями иллюстративного материала: видеофильмов, слайдов, слайд - фильмов. Известно, что такие средства обучения, во многом облегчают учащимся понимание и запоминание учебного материала, пробуждают у них интерес к изучаемым явлениям. Восприятие информации — важный этап усвоения материала, от него зависит правильное формирование понятий, осознание их сути. В этой связи возрастает значение компьютера, графические возможности которого позволяют обеспечить наглядно-образную, информацию в сочетании со </a:t>
            </a:r>
            <a:r>
              <a:rPr lang="ru-RU" sz="1200" kern="1200" dirty="0" err="1" smtClean="0">
                <a:solidFill>
                  <a:schemeClr val="tx1"/>
                </a:solidFill>
                <a:latin typeface="+mn-lt"/>
                <a:ea typeface="+mn-ea"/>
                <a:cs typeface="+mn-cs"/>
              </a:rPr>
              <a:t>знако-символьной</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Проведение урока с использованием компьютерной презентации имеет ряд преимуществ:</a:t>
            </a:r>
          </a:p>
          <a:p>
            <a:pPr lvl="0"/>
            <a:r>
              <a:rPr lang="ru-RU" sz="1200" kern="1200" dirty="0" smtClean="0">
                <a:solidFill>
                  <a:schemeClr val="tx1"/>
                </a:solidFill>
                <a:latin typeface="+mn-lt"/>
                <a:ea typeface="+mn-ea"/>
                <a:cs typeface="+mn-cs"/>
              </a:rPr>
              <a:t> информация подается в красочной форме,  с множеством примеров, что вызывает у учащихся  положительные эмоции и повышает мотивацию к изучению материала;</a:t>
            </a:r>
          </a:p>
          <a:p>
            <a:pPr lvl="0"/>
            <a:r>
              <a:rPr lang="ru-RU" sz="1200" kern="1200" dirty="0" smtClean="0">
                <a:solidFill>
                  <a:schemeClr val="tx1"/>
                </a:solidFill>
                <a:latin typeface="+mn-lt"/>
                <a:ea typeface="+mn-ea"/>
                <a:cs typeface="+mn-cs"/>
              </a:rPr>
              <a:t>учащиеся имеют возможность принимать участие в создании урока (поиск и систематизация информации), тем самым, формируя навыки владения ИКТ;</a:t>
            </a:r>
          </a:p>
          <a:p>
            <a:pPr lvl="0"/>
            <a:r>
              <a:rPr lang="ru-RU" sz="1200" kern="1200" dirty="0" smtClean="0">
                <a:solidFill>
                  <a:schemeClr val="tx1"/>
                </a:solidFill>
                <a:latin typeface="+mn-lt"/>
                <a:ea typeface="+mn-ea"/>
                <a:cs typeface="+mn-cs"/>
              </a:rPr>
              <a:t>урок или его часть в форме презентации повышает эффективность восприятия и запоминания информации,  так как 87% её  поступает в мозг человека через зрительный канал восприятия.   </a:t>
            </a:r>
          </a:p>
          <a:p>
            <a:endParaRPr lang="ru-RU" dirty="0"/>
          </a:p>
        </p:txBody>
      </p:sp>
      <p:sp>
        <p:nvSpPr>
          <p:cNvPr id="4" name="Номер слайда 3"/>
          <p:cNvSpPr>
            <a:spLocks noGrp="1"/>
          </p:cNvSpPr>
          <p:nvPr>
            <p:ph type="sldNum" sz="quarter" idx="10"/>
          </p:nvPr>
        </p:nvSpPr>
        <p:spPr/>
        <p:txBody>
          <a:bodyPr/>
          <a:lstStyle/>
          <a:p>
            <a:fld id="{DCA0F10D-01C4-45DE-8436-9C5ABFB27EDF}"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0F894B6-E4BF-4E31-9495-1CDAA8ED8E48}"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0F894B6-E4BF-4E31-9495-1CDAA8ED8E4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17753F-749F-4B4F-B712-C283624259C9}" type="datetimeFigureOut">
              <a:rPr lang="ru-RU" smtClean="0"/>
              <a:pPr/>
              <a:t>26.03.2014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0F894B6-E4BF-4E31-9495-1CDAA8ED8E4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0F894B6-E4BF-4E31-9495-1CDAA8ED8E48}"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0F894B6-E4BF-4E31-9495-1CDAA8ED8E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0517753F-749F-4B4F-B712-C283624259C9}" type="datetimeFigureOut">
              <a:rPr lang="ru-RU" smtClean="0"/>
              <a:pPr/>
              <a:t>26.03.2014</a:t>
            </a:fld>
            <a:endParaRPr lang="ru-RU"/>
          </a:p>
        </p:txBody>
      </p:sp>
      <p:sp>
        <p:nvSpPr>
          <p:cNvPr id="7" name="Slide Number Placeholder 6"/>
          <p:cNvSpPr>
            <a:spLocks noGrp="1"/>
          </p:cNvSpPr>
          <p:nvPr>
            <p:ph type="sldNum" sz="quarter" idx="12"/>
          </p:nvPr>
        </p:nvSpPr>
        <p:spPr/>
        <p:txBody>
          <a:bodyPr/>
          <a:lstStyle/>
          <a:p>
            <a:fld id="{40F894B6-E4BF-4E31-9495-1CDAA8ED8E48}"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17753F-749F-4B4F-B712-C283624259C9}" type="datetimeFigureOut">
              <a:rPr lang="ru-RU" smtClean="0"/>
              <a:pPr/>
              <a:t>26.03.2014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F894B6-E4BF-4E31-9495-1CDAA8ED8E48}"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17753F-749F-4B4F-B712-C283624259C9}" type="datetimeFigureOut">
              <a:rPr lang="ru-RU" smtClean="0"/>
              <a:pPr/>
              <a:t>26.03.2014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0F894B6-E4BF-4E31-9495-1CDAA8ED8E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517753F-749F-4B4F-B712-C283624259C9}" type="datetimeFigureOut">
              <a:rPr lang="ru-RU" smtClean="0"/>
              <a:pPr/>
              <a:t>26.03.2014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F894B6-E4BF-4E31-9495-1CDAA8ED8E48}"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file:///C:\Documents%20and%20Settings\teach-25\&#1056;&#1072;&#1073;&#1086;&#1095;&#1080;&#1081;%20&#1089;&#1090;&#1086;&#1083;\&#1052;&#1077;&#1083;&#1100;&#1095;&#1080;&#1085;&#1072;%20&#1058;%20&#1055;\&#1055;&#1088;&#1077;&#1079;&#1077;&#1085;&#1090;&#1072;&#1094;&#1080;&#1103;\nitki_05.mpg"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images01.olx.ru/ui/2/67/12/20856512_1.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3717032"/>
            <a:ext cx="8367534" cy="3071605"/>
          </a:xfrm>
        </p:spPr>
        <p:txBody>
          <a:bodyPr/>
          <a:lstStyle/>
          <a:p>
            <a:r>
              <a:rPr lang="ru-RU" b="1" dirty="0" smtClean="0">
                <a:solidFill>
                  <a:srgbClr val="002060"/>
                </a:solidFill>
              </a:rPr>
              <a:t>ГБОУ СОШ №601</a:t>
            </a:r>
          </a:p>
          <a:p>
            <a:r>
              <a:rPr lang="ru-RU" b="1" dirty="0" smtClean="0">
                <a:solidFill>
                  <a:srgbClr val="002060"/>
                </a:solidFill>
              </a:rPr>
              <a:t>Учитель технологии </a:t>
            </a:r>
          </a:p>
          <a:p>
            <a:r>
              <a:rPr lang="ru-RU" b="1" dirty="0" err="1" smtClean="0">
                <a:solidFill>
                  <a:srgbClr val="002060"/>
                </a:solidFill>
              </a:rPr>
              <a:t>Курильченко</a:t>
            </a:r>
            <a:r>
              <a:rPr lang="ru-RU" b="1" dirty="0" smtClean="0">
                <a:solidFill>
                  <a:srgbClr val="002060"/>
                </a:solidFill>
              </a:rPr>
              <a:t> А.Ю.</a:t>
            </a:r>
            <a:endParaRPr lang="ru-RU" b="1" dirty="0" smtClean="0">
              <a:solidFill>
                <a:srgbClr val="002060"/>
              </a:solidFill>
            </a:endParaRPr>
          </a:p>
        </p:txBody>
      </p:sp>
      <p:sp>
        <p:nvSpPr>
          <p:cNvPr id="2" name="Заголовок 1"/>
          <p:cNvSpPr>
            <a:spLocks noGrp="1"/>
          </p:cNvSpPr>
          <p:nvPr>
            <p:ph type="ctrTitle"/>
          </p:nvPr>
        </p:nvSpPr>
        <p:spPr>
          <a:xfrm>
            <a:off x="1071538" y="2000240"/>
            <a:ext cx="7406640" cy="1472184"/>
          </a:xfrm>
        </p:spPr>
        <p:txBody>
          <a:bodyPr/>
          <a:lstStyle/>
          <a:p>
            <a:endParaRPr lang="ru-RU" dirty="0"/>
          </a:p>
        </p:txBody>
      </p:sp>
      <p:sp>
        <p:nvSpPr>
          <p:cNvPr id="4" name="Горизонтальный свиток 3"/>
          <p:cNvSpPr/>
          <p:nvPr/>
        </p:nvSpPr>
        <p:spPr>
          <a:xfrm>
            <a:off x="857224" y="692696"/>
            <a:ext cx="7215238" cy="3093494"/>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002060"/>
                </a:solidFill>
              </a:rPr>
              <a:t>Использовании ИКТ на уроках технологии</a:t>
            </a:r>
            <a:endParaRPr lang="ru-RU" sz="36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Group 4"/>
          <p:cNvGraphicFramePr>
            <a:graphicFrameLocks noGrp="1"/>
          </p:cNvGraphicFramePr>
          <p:nvPr/>
        </p:nvGraphicFramePr>
        <p:xfrm>
          <a:off x="0" y="620713"/>
          <a:ext cx="5040313" cy="822960"/>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 п\п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Обозначение на чертеже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Расчетные формулы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4" name="Text Box 14"/>
          <p:cNvSpPr txBox="1">
            <a:spLocks noChangeArrowheads="1"/>
          </p:cNvSpPr>
          <p:nvPr/>
        </p:nvSpPr>
        <p:spPr bwMode="auto">
          <a:xfrm>
            <a:off x="0" y="0"/>
            <a:ext cx="5041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a:solidFill>
                  <a:schemeClr val="accent2"/>
                </a:solidFill>
              </a:rPr>
              <a:t>ПОСТРОЕНИЕ НАГРУДНИКА</a:t>
            </a:r>
          </a:p>
        </p:txBody>
      </p:sp>
      <p:graphicFrame>
        <p:nvGraphicFramePr>
          <p:cNvPr id="15473" name="Group 113"/>
          <p:cNvGraphicFramePr>
            <a:graphicFrameLocks noGrp="1"/>
          </p:cNvGraphicFramePr>
          <p:nvPr/>
        </p:nvGraphicFramePr>
        <p:xfrm>
          <a:off x="0" y="1484313"/>
          <a:ext cx="5040313" cy="1054608"/>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ВВ2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900" b="1" i="0" u="none" strike="noStrike" cap="none" normalizeH="0" baseline="0" smtClean="0">
                          <a:ln>
                            <a:noFill/>
                          </a:ln>
                          <a:solidFill>
                            <a:schemeClr val="tx1"/>
                          </a:solidFill>
                          <a:effectLst/>
                          <a:latin typeface="Times New Roman" pitchFamily="18" charset="0"/>
                        </a:rPr>
                        <a:t>ПОСТОЯННАЯ ВЕЛИЧИНА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100" b="1" i="0" u="none" strike="noStrike" cap="none" normalizeH="0" baseline="0" smtClean="0">
                          <a:ln>
                            <a:noFill/>
                          </a:ln>
                          <a:solidFill>
                            <a:schemeClr val="tx1"/>
                          </a:solidFill>
                          <a:effectLst/>
                          <a:latin typeface="Times New Roman" pitchFamily="18" charset="0"/>
                        </a:rPr>
                        <a:t>8</a:t>
                      </a:r>
                      <a:r>
                        <a:rPr kumimoji="0" lang="ru-RU" altLang="ru-RU" sz="1900" b="1" i="0" u="none" strike="noStrike" cap="none" normalizeH="0" baseline="0" smtClean="0">
                          <a:ln>
                            <a:noFill/>
                          </a:ln>
                          <a:solidFill>
                            <a:schemeClr val="tx1"/>
                          </a:solidFill>
                          <a:effectLst/>
                          <a:latin typeface="Times New Roman" pitchFamily="18" charset="0"/>
                        </a:rPr>
                        <a:t>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74" name="Group 114"/>
          <p:cNvGraphicFramePr>
            <a:graphicFrameLocks noGrp="1"/>
          </p:cNvGraphicFramePr>
          <p:nvPr/>
        </p:nvGraphicFramePr>
        <p:xfrm>
          <a:off x="0" y="2492375"/>
          <a:ext cx="5040313" cy="1054608"/>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ТТ2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900" b="1" i="0" u="none" strike="noStrike" cap="none" normalizeH="0" baseline="0" smtClean="0">
                          <a:ln>
                            <a:noFill/>
                          </a:ln>
                          <a:solidFill>
                            <a:schemeClr val="tx1"/>
                          </a:solidFill>
                          <a:effectLst/>
                          <a:latin typeface="Times New Roman" pitchFamily="18" charset="0"/>
                        </a:rPr>
                        <a:t>ПОСТОЯННАЯ ВЕЛИЧИНА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100" b="1" i="0" u="none" strike="noStrike" cap="none" normalizeH="0" baseline="0" smtClean="0">
                          <a:ln>
                            <a:noFill/>
                          </a:ln>
                          <a:solidFill>
                            <a:schemeClr val="tx1"/>
                          </a:solidFill>
                          <a:effectLst/>
                          <a:latin typeface="Times New Roman" pitchFamily="18" charset="0"/>
                        </a:rPr>
                        <a:t>10</a:t>
                      </a:r>
                      <a:r>
                        <a:rPr kumimoji="0" lang="ru-RU" altLang="ru-RU" sz="1900" b="1" i="0" u="none" strike="noStrike" cap="none" normalizeH="0" baseline="0" smtClean="0">
                          <a:ln>
                            <a:noFill/>
                          </a:ln>
                          <a:solidFill>
                            <a:schemeClr val="tx1"/>
                          </a:solidFill>
                          <a:effectLst/>
                          <a:latin typeface="Times New Roman" pitchFamily="18" charset="0"/>
                        </a:rPr>
                        <a:t>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75" name="Group 115"/>
          <p:cNvGraphicFramePr>
            <a:graphicFrameLocks noGrp="1"/>
          </p:cNvGraphicFramePr>
          <p:nvPr/>
        </p:nvGraphicFramePr>
        <p:xfrm>
          <a:off x="0" y="4005263"/>
          <a:ext cx="5040313" cy="1054608"/>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ТК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900" b="1" i="0" u="none" strike="noStrike" cap="none" normalizeH="0" baseline="0" smtClean="0">
                          <a:ln>
                            <a:noFill/>
                          </a:ln>
                          <a:solidFill>
                            <a:schemeClr val="tx1"/>
                          </a:solidFill>
                          <a:effectLst/>
                          <a:latin typeface="Times New Roman" pitchFamily="18" charset="0"/>
                        </a:rPr>
                        <a:t>ПОСТОЯННАЯ ВЕЛИЧИНА-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100" b="1" i="0" u="none" strike="noStrike" cap="none" normalizeH="0" baseline="0" smtClean="0">
                          <a:ln>
                            <a:noFill/>
                          </a:ln>
                          <a:solidFill>
                            <a:schemeClr val="tx1"/>
                          </a:solidFill>
                          <a:effectLst/>
                          <a:latin typeface="Times New Roman" pitchFamily="18" charset="0"/>
                        </a:rPr>
                        <a:t>7</a:t>
                      </a:r>
                      <a:r>
                        <a:rPr kumimoji="0" lang="ru-RU" altLang="ru-RU" sz="1900" b="1" i="0" u="none" strike="noStrike" cap="none" normalizeH="0" baseline="0" smtClean="0">
                          <a:ln>
                            <a:noFill/>
                          </a:ln>
                          <a:solidFill>
                            <a:schemeClr val="tx1"/>
                          </a:solidFill>
                          <a:effectLst/>
                          <a:latin typeface="Times New Roman" pitchFamily="18" charset="0"/>
                        </a:rPr>
                        <a:t>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76" name="Group 116"/>
          <p:cNvGraphicFramePr>
            <a:graphicFrameLocks noGrp="1"/>
          </p:cNvGraphicFramePr>
          <p:nvPr/>
        </p:nvGraphicFramePr>
        <p:xfrm>
          <a:off x="0" y="5084763"/>
          <a:ext cx="5040313" cy="1024128"/>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КК1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rPr>
                        <a:t>ПОСТОЯННАЯ ВЕЛИЧИНА-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100" b="1" i="0" u="none" strike="noStrike" cap="none" normalizeH="0" baseline="0" smtClean="0">
                          <a:ln>
                            <a:noFill/>
                          </a:ln>
                          <a:solidFill>
                            <a:schemeClr val="tx1"/>
                          </a:solidFill>
                          <a:effectLst/>
                          <a:latin typeface="Times New Roman" pitchFamily="18" charset="0"/>
                        </a:rPr>
                        <a:t>7</a:t>
                      </a:r>
                      <a:r>
                        <a:rPr kumimoji="0" lang="ru-RU" altLang="ru-RU" sz="1900" b="1" i="0" u="none" strike="noStrike" cap="none" normalizeH="0" baseline="0" smtClean="0">
                          <a:ln>
                            <a:noFill/>
                          </a:ln>
                          <a:solidFill>
                            <a:schemeClr val="tx1"/>
                          </a:solidFill>
                          <a:effectLst/>
                          <a:latin typeface="Times New Roman" pitchFamily="18" charset="0"/>
                        </a:rPr>
                        <a:t>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15" name="Text Box 55"/>
          <p:cNvSpPr txBox="1">
            <a:spLocks noChangeArrowheads="1"/>
          </p:cNvSpPr>
          <p:nvPr/>
        </p:nvSpPr>
        <p:spPr bwMode="auto">
          <a:xfrm>
            <a:off x="179388" y="3500438"/>
            <a:ext cx="4537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a:solidFill>
                  <a:schemeClr val="accent2"/>
                </a:solidFill>
              </a:rPr>
              <a:t>ПОСТРОЕНИЕ КАРМАНА</a:t>
            </a:r>
          </a:p>
        </p:txBody>
      </p:sp>
      <p:graphicFrame>
        <p:nvGraphicFramePr>
          <p:cNvPr id="15498" name="Group 138"/>
          <p:cNvGraphicFramePr>
            <a:graphicFrameLocks noGrp="1"/>
          </p:cNvGraphicFramePr>
          <p:nvPr/>
        </p:nvGraphicFramePr>
        <p:xfrm>
          <a:off x="0" y="6137275"/>
          <a:ext cx="5040313" cy="762000"/>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Times New Roman" pitchFamily="18" charset="0"/>
                        </a:rPr>
                        <a:t>К1К2=К2К3=К3К4=К4К1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15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59" name="Line 99"/>
          <p:cNvSpPr>
            <a:spLocks noChangeShapeType="1"/>
          </p:cNvSpPr>
          <p:nvPr/>
        </p:nvSpPr>
        <p:spPr bwMode="auto">
          <a:xfrm>
            <a:off x="5724525" y="2708275"/>
            <a:ext cx="0" cy="3313113"/>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0" name="Line 100"/>
          <p:cNvSpPr>
            <a:spLocks noChangeShapeType="1"/>
          </p:cNvSpPr>
          <p:nvPr/>
        </p:nvSpPr>
        <p:spPr bwMode="auto">
          <a:xfrm>
            <a:off x="5724525" y="2708275"/>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1" name="Line 101"/>
          <p:cNvSpPr>
            <a:spLocks noChangeShapeType="1"/>
          </p:cNvSpPr>
          <p:nvPr/>
        </p:nvSpPr>
        <p:spPr bwMode="auto">
          <a:xfrm>
            <a:off x="5724525" y="6021388"/>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2" name="Line 102"/>
          <p:cNvSpPr>
            <a:spLocks noChangeShapeType="1"/>
          </p:cNvSpPr>
          <p:nvPr/>
        </p:nvSpPr>
        <p:spPr bwMode="auto">
          <a:xfrm>
            <a:off x="8172450" y="908050"/>
            <a:ext cx="0" cy="5113338"/>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3" name="Line 103"/>
          <p:cNvSpPr>
            <a:spLocks noChangeShapeType="1"/>
          </p:cNvSpPr>
          <p:nvPr/>
        </p:nvSpPr>
        <p:spPr bwMode="auto">
          <a:xfrm>
            <a:off x="5724525" y="908050"/>
            <a:ext cx="0" cy="1800225"/>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4" name="Text Box 104"/>
          <p:cNvSpPr txBox="1">
            <a:spLocks noChangeArrowheads="1"/>
          </p:cNvSpPr>
          <p:nvPr/>
        </p:nvSpPr>
        <p:spPr bwMode="auto">
          <a:xfrm>
            <a:off x="5148263" y="620713"/>
            <a:ext cx="43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a:t>
            </a:r>
          </a:p>
        </p:txBody>
      </p:sp>
      <p:sp>
        <p:nvSpPr>
          <p:cNvPr id="15465" name="Text Box 105"/>
          <p:cNvSpPr txBox="1">
            <a:spLocks noChangeArrowheads="1"/>
          </p:cNvSpPr>
          <p:nvPr/>
        </p:nvSpPr>
        <p:spPr bwMode="auto">
          <a:xfrm>
            <a:off x="5076825" y="2492375"/>
            <a:ext cx="43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a:t>
            </a:r>
          </a:p>
        </p:txBody>
      </p:sp>
      <p:sp>
        <p:nvSpPr>
          <p:cNvPr id="15466" name="Text Box 106"/>
          <p:cNvSpPr txBox="1">
            <a:spLocks noChangeArrowheads="1"/>
          </p:cNvSpPr>
          <p:nvPr/>
        </p:nvSpPr>
        <p:spPr bwMode="auto">
          <a:xfrm>
            <a:off x="5219700" y="5661025"/>
            <a:ext cx="360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Н</a:t>
            </a:r>
          </a:p>
        </p:txBody>
      </p:sp>
      <p:sp>
        <p:nvSpPr>
          <p:cNvPr id="15467" name="Text Box 107"/>
          <p:cNvSpPr txBox="1">
            <a:spLocks noChangeArrowheads="1"/>
          </p:cNvSpPr>
          <p:nvPr/>
        </p:nvSpPr>
        <p:spPr bwMode="auto">
          <a:xfrm>
            <a:off x="8243888" y="549275"/>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В1</a:t>
            </a:r>
          </a:p>
        </p:txBody>
      </p:sp>
      <p:sp>
        <p:nvSpPr>
          <p:cNvPr id="15468" name="Line 108"/>
          <p:cNvSpPr>
            <a:spLocks noChangeShapeType="1"/>
          </p:cNvSpPr>
          <p:nvPr/>
        </p:nvSpPr>
        <p:spPr bwMode="auto">
          <a:xfrm>
            <a:off x="5724525" y="908050"/>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69" name="Text Box 109"/>
          <p:cNvSpPr txBox="1">
            <a:spLocks noChangeArrowheads="1"/>
          </p:cNvSpPr>
          <p:nvPr/>
        </p:nvSpPr>
        <p:spPr bwMode="auto">
          <a:xfrm>
            <a:off x="8243888" y="5661025"/>
            <a:ext cx="720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Н1</a:t>
            </a:r>
          </a:p>
        </p:txBody>
      </p:sp>
      <p:sp>
        <p:nvSpPr>
          <p:cNvPr id="15470" name="Text Box 110"/>
          <p:cNvSpPr txBox="1">
            <a:spLocks noChangeArrowheads="1"/>
          </p:cNvSpPr>
          <p:nvPr/>
        </p:nvSpPr>
        <p:spPr bwMode="auto">
          <a:xfrm>
            <a:off x="8243888" y="2492375"/>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Т1</a:t>
            </a:r>
          </a:p>
        </p:txBody>
      </p:sp>
      <p:sp>
        <p:nvSpPr>
          <p:cNvPr id="15477" name="Line 117"/>
          <p:cNvSpPr>
            <a:spLocks noChangeShapeType="1"/>
          </p:cNvSpPr>
          <p:nvPr/>
        </p:nvSpPr>
        <p:spPr bwMode="auto">
          <a:xfrm>
            <a:off x="5724525" y="908050"/>
            <a:ext cx="863600" cy="0"/>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78" name="Text Box 118"/>
          <p:cNvSpPr txBox="1">
            <a:spLocks noChangeArrowheads="1"/>
          </p:cNvSpPr>
          <p:nvPr/>
        </p:nvSpPr>
        <p:spPr bwMode="auto">
          <a:xfrm>
            <a:off x="6443663" y="333375"/>
            <a:ext cx="7921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В2       </a:t>
            </a:r>
          </a:p>
        </p:txBody>
      </p:sp>
      <p:sp>
        <p:nvSpPr>
          <p:cNvPr id="15479" name="Line 119"/>
          <p:cNvSpPr>
            <a:spLocks noChangeShapeType="1"/>
          </p:cNvSpPr>
          <p:nvPr/>
        </p:nvSpPr>
        <p:spPr bwMode="auto">
          <a:xfrm>
            <a:off x="5724525" y="2708275"/>
            <a:ext cx="1223963" cy="0"/>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80" name="Text Box 120"/>
          <p:cNvSpPr txBox="1">
            <a:spLocks noChangeArrowheads="1"/>
          </p:cNvSpPr>
          <p:nvPr/>
        </p:nvSpPr>
        <p:spPr bwMode="auto">
          <a:xfrm>
            <a:off x="6877050" y="2205038"/>
            <a:ext cx="719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Т2</a:t>
            </a:r>
          </a:p>
        </p:txBody>
      </p:sp>
      <p:sp>
        <p:nvSpPr>
          <p:cNvPr id="15482" name="Line 122"/>
          <p:cNvSpPr>
            <a:spLocks noChangeShapeType="1"/>
          </p:cNvSpPr>
          <p:nvPr/>
        </p:nvSpPr>
        <p:spPr bwMode="auto">
          <a:xfrm>
            <a:off x="6588125" y="908050"/>
            <a:ext cx="360363" cy="1800225"/>
          </a:xfrm>
          <a:prstGeom prst="line">
            <a:avLst/>
          </a:prstGeom>
          <a:noFill/>
          <a:ln w="3810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83" name="Line 123"/>
          <p:cNvSpPr>
            <a:spLocks noChangeShapeType="1"/>
          </p:cNvSpPr>
          <p:nvPr/>
        </p:nvSpPr>
        <p:spPr bwMode="auto">
          <a:xfrm>
            <a:off x="5724525" y="2708275"/>
            <a:ext cx="0" cy="504825"/>
          </a:xfrm>
          <a:prstGeom prst="line">
            <a:avLst/>
          </a:prstGeom>
          <a:noFill/>
          <a:ln w="76200">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84" name="Text Box 124"/>
          <p:cNvSpPr txBox="1">
            <a:spLocks noChangeArrowheads="1"/>
          </p:cNvSpPr>
          <p:nvPr/>
        </p:nvSpPr>
        <p:spPr bwMode="auto">
          <a:xfrm>
            <a:off x="5148263" y="2997200"/>
            <a:ext cx="43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a:t>
            </a:r>
          </a:p>
        </p:txBody>
      </p:sp>
      <p:sp>
        <p:nvSpPr>
          <p:cNvPr id="15486" name="Line 126"/>
          <p:cNvSpPr>
            <a:spLocks noChangeShapeType="1"/>
          </p:cNvSpPr>
          <p:nvPr/>
        </p:nvSpPr>
        <p:spPr bwMode="auto">
          <a:xfrm>
            <a:off x="5724525" y="3213100"/>
            <a:ext cx="503238" cy="0"/>
          </a:xfrm>
          <a:prstGeom prst="line">
            <a:avLst/>
          </a:prstGeom>
          <a:noFill/>
          <a:ln w="76200">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87" name="Text Box 127"/>
          <p:cNvSpPr txBox="1">
            <a:spLocks noChangeArrowheads="1"/>
          </p:cNvSpPr>
          <p:nvPr/>
        </p:nvSpPr>
        <p:spPr bwMode="auto">
          <a:xfrm>
            <a:off x="6156325" y="2852738"/>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К1</a:t>
            </a:r>
          </a:p>
        </p:txBody>
      </p:sp>
      <p:sp>
        <p:nvSpPr>
          <p:cNvPr id="15488" name="Line 128"/>
          <p:cNvSpPr>
            <a:spLocks noChangeShapeType="1"/>
          </p:cNvSpPr>
          <p:nvPr/>
        </p:nvSpPr>
        <p:spPr bwMode="auto">
          <a:xfrm>
            <a:off x="6227763" y="3213100"/>
            <a:ext cx="1368425"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89" name="Text Box 129"/>
          <p:cNvSpPr txBox="1">
            <a:spLocks noChangeArrowheads="1"/>
          </p:cNvSpPr>
          <p:nvPr/>
        </p:nvSpPr>
        <p:spPr bwMode="auto">
          <a:xfrm>
            <a:off x="7308850" y="2852738"/>
            <a:ext cx="719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К2</a:t>
            </a:r>
          </a:p>
        </p:txBody>
      </p:sp>
      <p:sp>
        <p:nvSpPr>
          <p:cNvPr id="15490" name="Line 130"/>
          <p:cNvSpPr>
            <a:spLocks noChangeShapeType="1"/>
          </p:cNvSpPr>
          <p:nvPr/>
        </p:nvSpPr>
        <p:spPr bwMode="auto">
          <a:xfrm>
            <a:off x="7596188" y="3213100"/>
            <a:ext cx="0" cy="12954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92" name="Line 132"/>
          <p:cNvSpPr>
            <a:spLocks noChangeShapeType="1"/>
          </p:cNvSpPr>
          <p:nvPr/>
        </p:nvSpPr>
        <p:spPr bwMode="auto">
          <a:xfrm>
            <a:off x="6227763" y="4508500"/>
            <a:ext cx="1368425"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494" name="Text Box 134"/>
          <p:cNvSpPr txBox="1">
            <a:spLocks noChangeArrowheads="1"/>
          </p:cNvSpPr>
          <p:nvPr/>
        </p:nvSpPr>
        <p:spPr bwMode="auto">
          <a:xfrm>
            <a:off x="7235825" y="4508500"/>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К3</a:t>
            </a:r>
          </a:p>
        </p:txBody>
      </p:sp>
      <p:sp>
        <p:nvSpPr>
          <p:cNvPr id="15495" name="Text Box 135"/>
          <p:cNvSpPr txBox="1">
            <a:spLocks noChangeArrowheads="1"/>
          </p:cNvSpPr>
          <p:nvPr/>
        </p:nvSpPr>
        <p:spPr bwMode="auto">
          <a:xfrm>
            <a:off x="6084888" y="4508500"/>
            <a:ext cx="7921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К4</a:t>
            </a:r>
          </a:p>
        </p:txBody>
      </p:sp>
      <p:sp>
        <p:nvSpPr>
          <p:cNvPr id="15504" name="Line 144"/>
          <p:cNvSpPr>
            <a:spLocks noChangeShapeType="1"/>
          </p:cNvSpPr>
          <p:nvPr/>
        </p:nvSpPr>
        <p:spPr bwMode="auto">
          <a:xfrm>
            <a:off x="6227763" y="3213100"/>
            <a:ext cx="0" cy="12954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1" name="Line 151"/>
          <p:cNvSpPr>
            <a:spLocks noChangeShapeType="1"/>
          </p:cNvSpPr>
          <p:nvPr/>
        </p:nvSpPr>
        <p:spPr bwMode="auto">
          <a:xfrm>
            <a:off x="5724525" y="908050"/>
            <a:ext cx="0" cy="5113338"/>
          </a:xfrm>
          <a:prstGeom prst="line">
            <a:avLst/>
          </a:prstGeom>
          <a:noFill/>
          <a:ln w="5715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2" name="Line 152"/>
          <p:cNvSpPr>
            <a:spLocks noChangeShapeType="1"/>
          </p:cNvSpPr>
          <p:nvPr/>
        </p:nvSpPr>
        <p:spPr bwMode="auto">
          <a:xfrm>
            <a:off x="5724525" y="908050"/>
            <a:ext cx="863600"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3" name="Line 153"/>
          <p:cNvSpPr>
            <a:spLocks noChangeShapeType="1"/>
          </p:cNvSpPr>
          <p:nvPr/>
        </p:nvSpPr>
        <p:spPr bwMode="auto">
          <a:xfrm>
            <a:off x="6588125" y="908050"/>
            <a:ext cx="360363" cy="1800225"/>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4" name="Line 154"/>
          <p:cNvSpPr>
            <a:spLocks noChangeShapeType="1"/>
          </p:cNvSpPr>
          <p:nvPr/>
        </p:nvSpPr>
        <p:spPr bwMode="auto">
          <a:xfrm>
            <a:off x="5724525" y="2708275"/>
            <a:ext cx="24479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5" name="Line 155"/>
          <p:cNvSpPr>
            <a:spLocks noChangeShapeType="1"/>
          </p:cNvSpPr>
          <p:nvPr/>
        </p:nvSpPr>
        <p:spPr bwMode="auto">
          <a:xfrm>
            <a:off x="8172450" y="2708275"/>
            <a:ext cx="0" cy="3313113"/>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6" name="Line 156"/>
          <p:cNvSpPr>
            <a:spLocks noChangeShapeType="1"/>
          </p:cNvSpPr>
          <p:nvPr/>
        </p:nvSpPr>
        <p:spPr bwMode="auto">
          <a:xfrm flipH="1">
            <a:off x="5724525" y="6021388"/>
            <a:ext cx="24479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7" name="Line 157"/>
          <p:cNvSpPr>
            <a:spLocks noChangeShapeType="1"/>
          </p:cNvSpPr>
          <p:nvPr/>
        </p:nvSpPr>
        <p:spPr bwMode="auto">
          <a:xfrm>
            <a:off x="6227763" y="3213100"/>
            <a:ext cx="13684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8" name="Line 158"/>
          <p:cNvSpPr>
            <a:spLocks noChangeShapeType="1"/>
          </p:cNvSpPr>
          <p:nvPr/>
        </p:nvSpPr>
        <p:spPr bwMode="auto">
          <a:xfrm>
            <a:off x="7596188" y="3213100"/>
            <a:ext cx="0" cy="129540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19" name="Line 159"/>
          <p:cNvSpPr>
            <a:spLocks noChangeShapeType="1"/>
          </p:cNvSpPr>
          <p:nvPr/>
        </p:nvSpPr>
        <p:spPr bwMode="auto">
          <a:xfrm flipH="1">
            <a:off x="6227763" y="4508500"/>
            <a:ext cx="13684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0" name="Line 160"/>
          <p:cNvSpPr>
            <a:spLocks noChangeShapeType="1"/>
          </p:cNvSpPr>
          <p:nvPr/>
        </p:nvSpPr>
        <p:spPr bwMode="auto">
          <a:xfrm>
            <a:off x="6227763" y="3213100"/>
            <a:ext cx="0" cy="129540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1" name="Line 161"/>
          <p:cNvSpPr>
            <a:spLocks noChangeShapeType="1"/>
          </p:cNvSpPr>
          <p:nvPr/>
        </p:nvSpPr>
        <p:spPr bwMode="auto">
          <a:xfrm>
            <a:off x="5724525" y="908050"/>
            <a:ext cx="0" cy="5113338"/>
          </a:xfrm>
          <a:prstGeom prst="line">
            <a:avLst/>
          </a:prstGeom>
          <a:noFill/>
          <a:ln w="5715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2" name="Line 162"/>
          <p:cNvSpPr>
            <a:spLocks noChangeShapeType="1"/>
          </p:cNvSpPr>
          <p:nvPr/>
        </p:nvSpPr>
        <p:spPr bwMode="auto">
          <a:xfrm>
            <a:off x="5724525" y="908050"/>
            <a:ext cx="863600"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3" name="Line 163"/>
          <p:cNvSpPr>
            <a:spLocks noChangeShapeType="1"/>
          </p:cNvSpPr>
          <p:nvPr/>
        </p:nvSpPr>
        <p:spPr bwMode="auto">
          <a:xfrm>
            <a:off x="6588125" y="908050"/>
            <a:ext cx="360363" cy="1800225"/>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4" name="Line 164"/>
          <p:cNvSpPr>
            <a:spLocks noChangeShapeType="1"/>
          </p:cNvSpPr>
          <p:nvPr/>
        </p:nvSpPr>
        <p:spPr bwMode="auto">
          <a:xfrm>
            <a:off x="5724525" y="2708275"/>
            <a:ext cx="24479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5" name="Line 165"/>
          <p:cNvSpPr>
            <a:spLocks noChangeShapeType="1"/>
          </p:cNvSpPr>
          <p:nvPr/>
        </p:nvSpPr>
        <p:spPr bwMode="auto">
          <a:xfrm>
            <a:off x="8172450" y="2708275"/>
            <a:ext cx="0" cy="3313113"/>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526" name="Line 166"/>
          <p:cNvSpPr>
            <a:spLocks noChangeShapeType="1"/>
          </p:cNvSpPr>
          <p:nvPr/>
        </p:nvSpPr>
        <p:spPr bwMode="auto">
          <a:xfrm flipH="1">
            <a:off x="5724525" y="6021388"/>
            <a:ext cx="2447925" cy="0"/>
          </a:xfrm>
          <a:prstGeom prst="line">
            <a:avLst/>
          </a:prstGeom>
          <a:noFill/>
          <a:ln w="76200">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xmlns="" val="361373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374"/>
                                        </p:tgtEl>
                                        <p:attrNameLst>
                                          <p:attrName>style.visibility</p:attrName>
                                        </p:attrNameLst>
                                      </p:cBhvr>
                                      <p:to>
                                        <p:strVal val="visible"/>
                                      </p:to>
                                    </p:set>
                                    <p:anim calcmode="lin" valueType="num">
                                      <p:cBhvr>
                                        <p:cTn id="7" dur="1000" fill="hold"/>
                                        <p:tgtEl>
                                          <p:spTgt spid="15374"/>
                                        </p:tgtEl>
                                        <p:attrNameLst>
                                          <p:attrName>ppt_w</p:attrName>
                                        </p:attrNameLst>
                                      </p:cBhvr>
                                      <p:tavLst>
                                        <p:tav tm="0">
                                          <p:val>
                                            <p:fltVal val="0"/>
                                          </p:val>
                                        </p:tav>
                                        <p:tav tm="100000">
                                          <p:val>
                                            <p:strVal val="#ppt_w"/>
                                          </p:val>
                                        </p:tav>
                                      </p:tavLst>
                                    </p:anim>
                                    <p:anim calcmode="lin" valueType="num">
                                      <p:cBhvr>
                                        <p:cTn id="8" dur="1000" fill="hold"/>
                                        <p:tgtEl>
                                          <p:spTgt spid="15374"/>
                                        </p:tgtEl>
                                        <p:attrNameLst>
                                          <p:attrName>ppt_h</p:attrName>
                                        </p:attrNameLst>
                                      </p:cBhvr>
                                      <p:tavLst>
                                        <p:tav tm="0">
                                          <p:val>
                                            <p:fltVal val="0"/>
                                          </p:val>
                                        </p:tav>
                                        <p:tav tm="100000">
                                          <p:val>
                                            <p:strVal val="#ppt_h"/>
                                          </p:val>
                                        </p:tav>
                                      </p:tavLst>
                                    </p:anim>
                                    <p:anim calcmode="lin" valueType="num">
                                      <p:cBhvr>
                                        <p:cTn id="9" dur="1000" fill="hold"/>
                                        <p:tgtEl>
                                          <p:spTgt spid="15374"/>
                                        </p:tgtEl>
                                        <p:attrNameLst>
                                          <p:attrName>style.rotation</p:attrName>
                                        </p:attrNameLst>
                                      </p:cBhvr>
                                      <p:tavLst>
                                        <p:tav tm="0">
                                          <p:val>
                                            <p:fltVal val="90"/>
                                          </p:val>
                                        </p:tav>
                                        <p:tav tm="100000">
                                          <p:val>
                                            <p:fltVal val="0"/>
                                          </p:val>
                                        </p:tav>
                                      </p:tavLst>
                                    </p:anim>
                                    <p:animEffect transition="in" filter="fade">
                                      <p:cBhvr>
                                        <p:cTn id="10" dur="1000"/>
                                        <p:tgtEl>
                                          <p:spTgt spid="15374"/>
                                        </p:tgtEl>
                                      </p:cBhvr>
                                    </p:animEffect>
                                  </p:childTnLst>
                                </p:cTn>
                              </p:par>
                            </p:childTnLst>
                          </p:cTn>
                        </p:par>
                        <p:par>
                          <p:cTn id="11" fill="hold" nodeType="afterGroup">
                            <p:stCondLst>
                              <p:cond delay="1950"/>
                            </p:stCondLst>
                            <p:childTnLst>
                              <p:par>
                                <p:cTn id="12" presetID="42" presetClass="entr" presetSubtype="0"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1000"/>
                                        <p:tgtEl>
                                          <p:spTgt spid="15364"/>
                                        </p:tgtEl>
                                      </p:cBhvr>
                                    </p:animEffect>
                                    <p:anim calcmode="lin" valueType="num">
                                      <p:cBhvr>
                                        <p:cTn id="15" dur="1000" fill="hold"/>
                                        <p:tgtEl>
                                          <p:spTgt spid="15364"/>
                                        </p:tgtEl>
                                        <p:attrNameLst>
                                          <p:attrName>ppt_x</p:attrName>
                                        </p:attrNameLst>
                                      </p:cBhvr>
                                      <p:tavLst>
                                        <p:tav tm="0">
                                          <p:val>
                                            <p:strVal val="#ppt_x"/>
                                          </p:val>
                                        </p:tav>
                                        <p:tav tm="100000">
                                          <p:val>
                                            <p:strVal val="#ppt_x"/>
                                          </p:val>
                                        </p:tav>
                                      </p:tavLst>
                                    </p:anim>
                                    <p:anim calcmode="lin" valueType="num">
                                      <p:cBhvr>
                                        <p:cTn id="16"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473"/>
                                        </p:tgtEl>
                                        <p:attrNameLst>
                                          <p:attrName>style.visibility</p:attrName>
                                        </p:attrNameLst>
                                      </p:cBhvr>
                                      <p:to>
                                        <p:strVal val="visible"/>
                                      </p:to>
                                    </p:set>
                                    <p:animEffect transition="in" filter="fade">
                                      <p:cBhvr>
                                        <p:cTn id="21" dur="1000"/>
                                        <p:tgtEl>
                                          <p:spTgt spid="15473"/>
                                        </p:tgtEl>
                                      </p:cBhvr>
                                    </p:animEffect>
                                    <p:anim calcmode="lin" valueType="num">
                                      <p:cBhvr>
                                        <p:cTn id="22" dur="1000" fill="hold"/>
                                        <p:tgtEl>
                                          <p:spTgt spid="15473"/>
                                        </p:tgtEl>
                                        <p:attrNameLst>
                                          <p:attrName>ppt_x</p:attrName>
                                        </p:attrNameLst>
                                      </p:cBhvr>
                                      <p:tavLst>
                                        <p:tav tm="0">
                                          <p:val>
                                            <p:strVal val="#ppt_x"/>
                                          </p:val>
                                        </p:tav>
                                        <p:tav tm="100000">
                                          <p:val>
                                            <p:strVal val="#ppt_x"/>
                                          </p:val>
                                        </p:tav>
                                      </p:tavLst>
                                    </p:anim>
                                    <p:anim calcmode="lin" valueType="num">
                                      <p:cBhvr>
                                        <p:cTn id="23" dur="1000" fill="hold"/>
                                        <p:tgtEl>
                                          <p:spTgt spid="15473"/>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5477"/>
                                        </p:tgtEl>
                                        <p:attrNameLst>
                                          <p:attrName>style.visibility</p:attrName>
                                        </p:attrNameLst>
                                      </p:cBhvr>
                                      <p:to>
                                        <p:strVal val="visible"/>
                                      </p:to>
                                    </p:set>
                                    <p:animEffect transition="in" filter="wipe(left)">
                                      <p:cBhvr>
                                        <p:cTn id="27" dur="1000"/>
                                        <p:tgtEl>
                                          <p:spTgt spid="15477"/>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5478"/>
                                        </p:tgtEl>
                                        <p:attrNameLst>
                                          <p:attrName>style.visibility</p:attrName>
                                        </p:attrNameLst>
                                      </p:cBhvr>
                                      <p:to>
                                        <p:strVal val="visible"/>
                                      </p:to>
                                    </p:set>
                                    <p:animEffect transition="in" filter="wipe(left)">
                                      <p:cBhvr>
                                        <p:cTn id="31" dur="1000"/>
                                        <p:tgtEl>
                                          <p:spTgt spid="154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5474"/>
                                        </p:tgtEl>
                                        <p:attrNameLst>
                                          <p:attrName>style.visibility</p:attrName>
                                        </p:attrNameLst>
                                      </p:cBhvr>
                                      <p:to>
                                        <p:strVal val="visible"/>
                                      </p:to>
                                    </p:set>
                                    <p:animEffect transition="in" filter="fade">
                                      <p:cBhvr>
                                        <p:cTn id="36" dur="1000"/>
                                        <p:tgtEl>
                                          <p:spTgt spid="15474"/>
                                        </p:tgtEl>
                                      </p:cBhvr>
                                    </p:animEffect>
                                    <p:anim calcmode="lin" valueType="num">
                                      <p:cBhvr>
                                        <p:cTn id="37" dur="1000" fill="hold"/>
                                        <p:tgtEl>
                                          <p:spTgt spid="15474"/>
                                        </p:tgtEl>
                                        <p:attrNameLst>
                                          <p:attrName>ppt_x</p:attrName>
                                        </p:attrNameLst>
                                      </p:cBhvr>
                                      <p:tavLst>
                                        <p:tav tm="0">
                                          <p:val>
                                            <p:strVal val="#ppt_x"/>
                                          </p:val>
                                        </p:tav>
                                        <p:tav tm="100000">
                                          <p:val>
                                            <p:strVal val="#ppt_x"/>
                                          </p:val>
                                        </p:tav>
                                      </p:tavLst>
                                    </p:anim>
                                    <p:anim calcmode="lin" valueType="num">
                                      <p:cBhvr>
                                        <p:cTn id="38" dur="1000" fill="hold"/>
                                        <p:tgtEl>
                                          <p:spTgt spid="15474"/>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5479"/>
                                        </p:tgtEl>
                                        <p:attrNameLst>
                                          <p:attrName>style.visibility</p:attrName>
                                        </p:attrNameLst>
                                      </p:cBhvr>
                                      <p:to>
                                        <p:strVal val="visible"/>
                                      </p:to>
                                    </p:set>
                                    <p:animEffect transition="in" filter="wipe(left)">
                                      <p:cBhvr>
                                        <p:cTn id="42" dur="500"/>
                                        <p:tgtEl>
                                          <p:spTgt spid="15479"/>
                                        </p:tgtEl>
                                      </p:cBhvr>
                                    </p:animEffect>
                                  </p:childTnLst>
                                </p:cTn>
                              </p:par>
                            </p:childTnLst>
                          </p:cTn>
                        </p:par>
                        <p:par>
                          <p:cTn id="43" fill="hold" nodeType="afterGroup">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5480"/>
                                        </p:tgtEl>
                                        <p:attrNameLst>
                                          <p:attrName>style.visibility</p:attrName>
                                        </p:attrNameLst>
                                      </p:cBhvr>
                                      <p:to>
                                        <p:strVal val="visible"/>
                                      </p:to>
                                    </p:set>
                                    <p:animEffect transition="in" filter="wipe(left)">
                                      <p:cBhvr>
                                        <p:cTn id="46" dur="500"/>
                                        <p:tgtEl>
                                          <p:spTgt spid="154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5482"/>
                                        </p:tgtEl>
                                        <p:attrNameLst>
                                          <p:attrName>style.visibility</p:attrName>
                                        </p:attrNameLst>
                                      </p:cBhvr>
                                      <p:to>
                                        <p:strVal val="visible"/>
                                      </p:to>
                                    </p:set>
                                    <p:animEffect transition="in" filter="wipe(up)">
                                      <p:cBhvr>
                                        <p:cTn id="51" dur="500"/>
                                        <p:tgtEl>
                                          <p:spTgt spid="154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1" presetClass="entr" presetSubtype="0" fill="hold" grpId="0" nodeType="clickEffect">
                                  <p:stCondLst>
                                    <p:cond delay="0"/>
                                  </p:stCondLst>
                                  <p:iterate type="lt">
                                    <p:tmPct val="5000"/>
                                  </p:iterate>
                                  <p:childTnLst>
                                    <p:set>
                                      <p:cBhvr>
                                        <p:cTn id="55" dur="1" fill="hold">
                                          <p:stCondLst>
                                            <p:cond delay="0"/>
                                          </p:stCondLst>
                                        </p:cTn>
                                        <p:tgtEl>
                                          <p:spTgt spid="15415"/>
                                        </p:tgtEl>
                                        <p:attrNameLst>
                                          <p:attrName>style.visibility</p:attrName>
                                        </p:attrNameLst>
                                      </p:cBhvr>
                                      <p:to>
                                        <p:strVal val="visible"/>
                                      </p:to>
                                    </p:set>
                                    <p:anim calcmode="lin" valueType="num">
                                      <p:cBhvr>
                                        <p:cTn id="56" dur="1000" fill="hold"/>
                                        <p:tgtEl>
                                          <p:spTgt spid="15415"/>
                                        </p:tgtEl>
                                        <p:attrNameLst>
                                          <p:attrName>ppt_w</p:attrName>
                                        </p:attrNameLst>
                                      </p:cBhvr>
                                      <p:tavLst>
                                        <p:tav tm="0">
                                          <p:val>
                                            <p:fltVal val="0"/>
                                          </p:val>
                                        </p:tav>
                                        <p:tav tm="100000">
                                          <p:val>
                                            <p:strVal val="#ppt_w"/>
                                          </p:val>
                                        </p:tav>
                                      </p:tavLst>
                                    </p:anim>
                                    <p:anim calcmode="lin" valueType="num">
                                      <p:cBhvr>
                                        <p:cTn id="57" dur="1000" fill="hold"/>
                                        <p:tgtEl>
                                          <p:spTgt spid="15415"/>
                                        </p:tgtEl>
                                        <p:attrNameLst>
                                          <p:attrName>ppt_h</p:attrName>
                                        </p:attrNameLst>
                                      </p:cBhvr>
                                      <p:tavLst>
                                        <p:tav tm="0">
                                          <p:val>
                                            <p:fltVal val="0"/>
                                          </p:val>
                                        </p:tav>
                                        <p:tav tm="100000">
                                          <p:val>
                                            <p:strVal val="#ppt_h"/>
                                          </p:val>
                                        </p:tav>
                                      </p:tavLst>
                                    </p:anim>
                                    <p:anim calcmode="lin" valueType="num">
                                      <p:cBhvr>
                                        <p:cTn id="58" dur="1000" fill="hold"/>
                                        <p:tgtEl>
                                          <p:spTgt spid="15415"/>
                                        </p:tgtEl>
                                        <p:attrNameLst>
                                          <p:attrName>style.rotation</p:attrName>
                                        </p:attrNameLst>
                                      </p:cBhvr>
                                      <p:tavLst>
                                        <p:tav tm="0">
                                          <p:val>
                                            <p:fltVal val="90"/>
                                          </p:val>
                                        </p:tav>
                                        <p:tav tm="100000">
                                          <p:val>
                                            <p:fltVal val="0"/>
                                          </p:val>
                                        </p:tav>
                                      </p:tavLst>
                                    </p:anim>
                                    <p:animEffect transition="in" filter="fade">
                                      <p:cBhvr>
                                        <p:cTn id="59" dur="1000"/>
                                        <p:tgtEl>
                                          <p:spTgt spid="15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15475"/>
                                        </p:tgtEl>
                                        <p:attrNameLst>
                                          <p:attrName>style.visibility</p:attrName>
                                        </p:attrNameLst>
                                      </p:cBhvr>
                                      <p:to>
                                        <p:strVal val="visible"/>
                                      </p:to>
                                    </p:set>
                                    <p:animEffect transition="in" filter="fade">
                                      <p:cBhvr>
                                        <p:cTn id="64" dur="1000"/>
                                        <p:tgtEl>
                                          <p:spTgt spid="15475"/>
                                        </p:tgtEl>
                                      </p:cBhvr>
                                    </p:animEffect>
                                    <p:anim calcmode="lin" valueType="num">
                                      <p:cBhvr>
                                        <p:cTn id="65" dur="1000" fill="hold"/>
                                        <p:tgtEl>
                                          <p:spTgt spid="15475"/>
                                        </p:tgtEl>
                                        <p:attrNameLst>
                                          <p:attrName>ppt_x</p:attrName>
                                        </p:attrNameLst>
                                      </p:cBhvr>
                                      <p:tavLst>
                                        <p:tav tm="0">
                                          <p:val>
                                            <p:strVal val="#ppt_x"/>
                                          </p:val>
                                        </p:tav>
                                        <p:tav tm="100000">
                                          <p:val>
                                            <p:strVal val="#ppt_x"/>
                                          </p:val>
                                        </p:tav>
                                      </p:tavLst>
                                    </p:anim>
                                    <p:anim calcmode="lin" valueType="num">
                                      <p:cBhvr>
                                        <p:cTn id="66" dur="1000" fill="hold"/>
                                        <p:tgtEl>
                                          <p:spTgt spid="15475"/>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5483"/>
                                        </p:tgtEl>
                                        <p:attrNameLst>
                                          <p:attrName>style.visibility</p:attrName>
                                        </p:attrNameLst>
                                      </p:cBhvr>
                                      <p:to>
                                        <p:strVal val="visible"/>
                                      </p:to>
                                    </p:set>
                                    <p:animEffect transition="in" filter="wipe(up)">
                                      <p:cBhvr>
                                        <p:cTn id="71" dur="500"/>
                                        <p:tgtEl>
                                          <p:spTgt spid="15483"/>
                                        </p:tgtEl>
                                      </p:cBhvr>
                                    </p:animEffect>
                                  </p:childTnLst>
                                </p:cTn>
                              </p:par>
                            </p:childTnLst>
                          </p:cTn>
                        </p:par>
                        <p:par>
                          <p:cTn id="72" fill="hold" nodeType="afterGroup">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15484"/>
                                        </p:tgtEl>
                                        <p:attrNameLst>
                                          <p:attrName>style.visibility</p:attrName>
                                        </p:attrNameLst>
                                      </p:cBhvr>
                                      <p:to>
                                        <p:strVal val="visible"/>
                                      </p:to>
                                    </p:set>
                                    <p:animEffect transition="in" filter="wipe(up)">
                                      <p:cBhvr>
                                        <p:cTn id="75" dur="500"/>
                                        <p:tgtEl>
                                          <p:spTgt spid="154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entr" presetSubtype="0" fill="hold" nodeType="clickEffect">
                                  <p:stCondLst>
                                    <p:cond delay="0"/>
                                  </p:stCondLst>
                                  <p:childTnLst>
                                    <p:set>
                                      <p:cBhvr>
                                        <p:cTn id="79" dur="1" fill="hold">
                                          <p:stCondLst>
                                            <p:cond delay="0"/>
                                          </p:stCondLst>
                                        </p:cTn>
                                        <p:tgtEl>
                                          <p:spTgt spid="15476"/>
                                        </p:tgtEl>
                                        <p:attrNameLst>
                                          <p:attrName>style.visibility</p:attrName>
                                        </p:attrNameLst>
                                      </p:cBhvr>
                                      <p:to>
                                        <p:strVal val="visible"/>
                                      </p:to>
                                    </p:set>
                                    <p:animEffect transition="in" filter="fade">
                                      <p:cBhvr>
                                        <p:cTn id="80" dur="1000"/>
                                        <p:tgtEl>
                                          <p:spTgt spid="15476"/>
                                        </p:tgtEl>
                                      </p:cBhvr>
                                    </p:animEffect>
                                    <p:anim calcmode="lin" valueType="num">
                                      <p:cBhvr>
                                        <p:cTn id="81" dur="1000" fill="hold"/>
                                        <p:tgtEl>
                                          <p:spTgt spid="15476"/>
                                        </p:tgtEl>
                                        <p:attrNameLst>
                                          <p:attrName>ppt_x</p:attrName>
                                        </p:attrNameLst>
                                      </p:cBhvr>
                                      <p:tavLst>
                                        <p:tav tm="0">
                                          <p:val>
                                            <p:strVal val="#ppt_x"/>
                                          </p:val>
                                        </p:tav>
                                        <p:tav tm="100000">
                                          <p:val>
                                            <p:strVal val="#ppt_x"/>
                                          </p:val>
                                        </p:tav>
                                      </p:tavLst>
                                    </p:anim>
                                    <p:anim calcmode="lin" valueType="num">
                                      <p:cBhvr>
                                        <p:cTn id="82" dur="1000" fill="hold"/>
                                        <p:tgtEl>
                                          <p:spTgt spid="15476"/>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5486"/>
                                        </p:tgtEl>
                                        <p:attrNameLst>
                                          <p:attrName>style.visibility</p:attrName>
                                        </p:attrNameLst>
                                      </p:cBhvr>
                                      <p:to>
                                        <p:strVal val="visible"/>
                                      </p:to>
                                    </p:set>
                                    <p:animEffect transition="in" filter="wipe(left)">
                                      <p:cBhvr>
                                        <p:cTn id="86" dur="500"/>
                                        <p:tgtEl>
                                          <p:spTgt spid="15486"/>
                                        </p:tgtEl>
                                      </p:cBhvr>
                                    </p:animEffect>
                                  </p:childTnLst>
                                </p:cTn>
                              </p:par>
                            </p:childTnLst>
                          </p:cTn>
                        </p:par>
                        <p:par>
                          <p:cTn id="87" fill="hold" nodeType="afterGroup">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15487"/>
                                        </p:tgtEl>
                                        <p:attrNameLst>
                                          <p:attrName>style.visibility</p:attrName>
                                        </p:attrNameLst>
                                      </p:cBhvr>
                                      <p:to>
                                        <p:strVal val="visible"/>
                                      </p:to>
                                    </p:set>
                                    <p:animEffect transition="in" filter="wipe(left)">
                                      <p:cBhvr>
                                        <p:cTn id="90" dur="500"/>
                                        <p:tgtEl>
                                          <p:spTgt spid="1548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entr" presetSubtype="0" fill="hold" nodeType="clickEffect">
                                  <p:stCondLst>
                                    <p:cond delay="0"/>
                                  </p:stCondLst>
                                  <p:childTnLst>
                                    <p:set>
                                      <p:cBhvr>
                                        <p:cTn id="94" dur="1" fill="hold">
                                          <p:stCondLst>
                                            <p:cond delay="0"/>
                                          </p:stCondLst>
                                        </p:cTn>
                                        <p:tgtEl>
                                          <p:spTgt spid="15498"/>
                                        </p:tgtEl>
                                        <p:attrNameLst>
                                          <p:attrName>style.visibility</p:attrName>
                                        </p:attrNameLst>
                                      </p:cBhvr>
                                      <p:to>
                                        <p:strVal val="visible"/>
                                      </p:to>
                                    </p:set>
                                    <p:animEffect transition="in" filter="fade">
                                      <p:cBhvr>
                                        <p:cTn id="95" dur="1000"/>
                                        <p:tgtEl>
                                          <p:spTgt spid="15498"/>
                                        </p:tgtEl>
                                      </p:cBhvr>
                                    </p:animEffect>
                                    <p:anim calcmode="lin" valueType="num">
                                      <p:cBhvr>
                                        <p:cTn id="96" dur="1000" fill="hold"/>
                                        <p:tgtEl>
                                          <p:spTgt spid="15498"/>
                                        </p:tgtEl>
                                        <p:attrNameLst>
                                          <p:attrName>ppt_x</p:attrName>
                                        </p:attrNameLst>
                                      </p:cBhvr>
                                      <p:tavLst>
                                        <p:tav tm="0">
                                          <p:val>
                                            <p:strVal val="#ppt_x"/>
                                          </p:val>
                                        </p:tav>
                                        <p:tav tm="100000">
                                          <p:val>
                                            <p:strVal val="#ppt_x"/>
                                          </p:val>
                                        </p:tav>
                                      </p:tavLst>
                                    </p:anim>
                                    <p:anim calcmode="lin" valueType="num">
                                      <p:cBhvr>
                                        <p:cTn id="97" dur="1000" fill="hold"/>
                                        <p:tgtEl>
                                          <p:spTgt spid="15498"/>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5488"/>
                                        </p:tgtEl>
                                        <p:attrNameLst>
                                          <p:attrName>style.visibility</p:attrName>
                                        </p:attrNameLst>
                                      </p:cBhvr>
                                      <p:to>
                                        <p:strVal val="visible"/>
                                      </p:to>
                                    </p:set>
                                    <p:animEffect transition="in" filter="wipe(left)">
                                      <p:cBhvr>
                                        <p:cTn id="102" dur="1000"/>
                                        <p:tgtEl>
                                          <p:spTgt spid="15488"/>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5489"/>
                                        </p:tgtEl>
                                        <p:attrNameLst>
                                          <p:attrName>style.visibility</p:attrName>
                                        </p:attrNameLst>
                                      </p:cBhvr>
                                      <p:to>
                                        <p:strVal val="visible"/>
                                      </p:to>
                                    </p:set>
                                    <p:animEffect transition="in" filter="wipe(left)">
                                      <p:cBhvr>
                                        <p:cTn id="105" dur="1000"/>
                                        <p:tgtEl>
                                          <p:spTgt spid="1548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5490"/>
                                        </p:tgtEl>
                                        <p:attrNameLst>
                                          <p:attrName>style.visibility</p:attrName>
                                        </p:attrNameLst>
                                      </p:cBhvr>
                                      <p:to>
                                        <p:strVal val="visible"/>
                                      </p:to>
                                    </p:set>
                                    <p:animEffect transition="in" filter="wipe(up)">
                                      <p:cBhvr>
                                        <p:cTn id="110" dur="1000"/>
                                        <p:tgtEl>
                                          <p:spTgt spid="15490"/>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15494"/>
                                        </p:tgtEl>
                                        <p:attrNameLst>
                                          <p:attrName>style.visibility</p:attrName>
                                        </p:attrNameLst>
                                      </p:cBhvr>
                                      <p:to>
                                        <p:strVal val="visible"/>
                                      </p:to>
                                    </p:set>
                                    <p:animEffect transition="in" filter="wipe(up)">
                                      <p:cBhvr>
                                        <p:cTn id="113" dur="1000"/>
                                        <p:tgtEl>
                                          <p:spTgt spid="1549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15492"/>
                                        </p:tgtEl>
                                        <p:attrNameLst>
                                          <p:attrName>style.visibility</p:attrName>
                                        </p:attrNameLst>
                                      </p:cBhvr>
                                      <p:to>
                                        <p:strVal val="visible"/>
                                      </p:to>
                                    </p:set>
                                    <p:animEffect transition="in" filter="wipe(right)">
                                      <p:cBhvr>
                                        <p:cTn id="118" dur="1000"/>
                                        <p:tgtEl>
                                          <p:spTgt spid="15492"/>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15495"/>
                                        </p:tgtEl>
                                        <p:attrNameLst>
                                          <p:attrName>style.visibility</p:attrName>
                                        </p:attrNameLst>
                                      </p:cBhvr>
                                      <p:to>
                                        <p:strVal val="visible"/>
                                      </p:to>
                                    </p:set>
                                    <p:animEffect transition="in" filter="wipe(right)">
                                      <p:cBhvr>
                                        <p:cTn id="121" dur="1000"/>
                                        <p:tgtEl>
                                          <p:spTgt spid="15495"/>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5504"/>
                                        </p:tgtEl>
                                        <p:attrNameLst>
                                          <p:attrName>style.visibility</p:attrName>
                                        </p:attrNameLst>
                                      </p:cBhvr>
                                      <p:to>
                                        <p:strVal val="visible"/>
                                      </p:to>
                                    </p:set>
                                    <p:animEffect transition="in" filter="wipe(down)">
                                      <p:cBhvr>
                                        <p:cTn id="126" dur="1000"/>
                                        <p:tgtEl>
                                          <p:spTgt spid="15504"/>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5511"/>
                                        </p:tgtEl>
                                        <p:attrNameLst>
                                          <p:attrName>style.visibility</p:attrName>
                                        </p:attrNameLst>
                                      </p:cBhvr>
                                      <p:to>
                                        <p:strVal val="visible"/>
                                      </p:to>
                                    </p:set>
                                    <p:animEffect transition="in" filter="fade">
                                      <p:cBhvr>
                                        <p:cTn id="131" dur="2000"/>
                                        <p:tgtEl>
                                          <p:spTgt spid="1551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5512"/>
                                        </p:tgtEl>
                                        <p:attrNameLst>
                                          <p:attrName>style.visibility</p:attrName>
                                        </p:attrNameLst>
                                      </p:cBhvr>
                                      <p:to>
                                        <p:strVal val="visible"/>
                                      </p:to>
                                    </p:set>
                                    <p:animEffect transition="in" filter="fade">
                                      <p:cBhvr>
                                        <p:cTn id="134" dur="2000"/>
                                        <p:tgtEl>
                                          <p:spTgt spid="1551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5513"/>
                                        </p:tgtEl>
                                        <p:attrNameLst>
                                          <p:attrName>style.visibility</p:attrName>
                                        </p:attrNameLst>
                                      </p:cBhvr>
                                      <p:to>
                                        <p:strVal val="visible"/>
                                      </p:to>
                                    </p:set>
                                    <p:animEffect transition="in" filter="fade">
                                      <p:cBhvr>
                                        <p:cTn id="137" dur="2000"/>
                                        <p:tgtEl>
                                          <p:spTgt spid="1551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514"/>
                                        </p:tgtEl>
                                        <p:attrNameLst>
                                          <p:attrName>style.visibility</p:attrName>
                                        </p:attrNameLst>
                                      </p:cBhvr>
                                      <p:to>
                                        <p:strVal val="visible"/>
                                      </p:to>
                                    </p:set>
                                    <p:animEffect transition="in" filter="fade">
                                      <p:cBhvr>
                                        <p:cTn id="140" dur="2000"/>
                                        <p:tgtEl>
                                          <p:spTgt spid="1551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5515"/>
                                        </p:tgtEl>
                                        <p:attrNameLst>
                                          <p:attrName>style.visibility</p:attrName>
                                        </p:attrNameLst>
                                      </p:cBhvr>
                                      <p:to>
                                        <p:strVal val="visible"/>
                                      </p:to>
                                    </p:set>
                                    <p:animEffect transition="in" filter="fade">
                                      <p:cBhvr>
                                        <p:cTn id="143" dur="2000"/>
                                        <p:tgtEl>
                                          <p:spTgt spid="1551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5516"/>
                                        </p:tgtEl>
                                        <p:attrNameLst>
                                          <p:attrName>style.visibility</p:attrName>
                                        </p:attrNameLst>
                                      </p:cBhvr>
                                      <p:to>
                                        <p:strVal val="visible"/>
                                      </p:to>
                                    </p:set>
                                    <p:animEffect transition="in" filter="fade">
                                      <p:cBhvr>
                                        <p:cTn id="146" dur="2000"/>
                                        <p:tgtEl>
                                          <p:spTgt spid="1551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5520"/>
                                        </p:tgtEl>
                                        <p:attrNameLst>
                                          <p:attrName>style.visibility</p:attrName>
                                        </p:attrNameLst>
                                      </p:cBhvr>
                                      <p:to>
                                        <p:strVal val="visible"/>
                                      </p:to>
                                    </p:set>
                                    <p:animEffect transition="in" filter="fade">
                                      <p:cBhvr>
                                        <p:cTn id="149" dur="2000"/>
                                        <p:tgtEl>
                                          <p:spTgt spid="1552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5517"/>
                                        </p:tgtEl>
                                        <p:attrNameLst>
                                          <p:attrName>style.visibility</p:attrName>
                                        </p:attrNameLst>
                                      </p:cBhvr>
                                      <p:to>
                                        <p:strVal val="visible"/>
                                      </p:to>
                                    </p:set>
                                    <p:animEffect transition="in" filter="fade">
                                      <p:cBhvr>
                                        <p:cTn id="152" dur="2000"/>
                                        <p:tgtEl>
                                          <p:spTgt spid="1551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518"/>
                                        </p:tgtEl>
                                        <p:attrNameLst>
                                          <p:attrName>style.visibility</p:attrName>
                                        </p:attrNameLst>
                                      </p:cBhvr>
                                      <p:to>
                                        <p:strVal val="visible"/>
                                      </p:to>
                                    </p:set>
                                    <p:animEffect transition="in" filter="fade">
                                      <p:cBhvr>
                                        <p:cTn id="155" dur="2000"/>
                                        <p:tgtEl>
                                          <p:spTgt spid="1551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519"/>
                                        </p:tgtEl>
                                        <p:attrNameLst>
                                          <p:attrName>style.visibility</p:attrName>
                                        </p:attrNameLst>
                                      </p:cBhvr>
                                      <p:to>
                                        <p:strVal val="visible"/>
                                      </p:to>
                                    </p:set>
                                    <p:animEffect transition="in" filter="fade">
                                      <p:cBhvr>
                                        <p:cTn id="158" dur="2000"/>
                                        <p:tgtEl>
                                          <p:spTgt spid="15519"/>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xit" presetSubtype="0" fill="hold" grpId="0" nodeType="clickEffect">
                                  <p:stCondLst>
                                    <p:cond delay="0"/>
                                  </p:stCondLst>
                                  <p:childTnLst>
                                    <p:animEffect transition="out" filter="dissolve">
                                      <p:cBhvr>
                                        <p:cTn id="162" dur="500"/>
                                        <p:tgtEl>
                                          <p:spTgt spid="15468"/>
                                        </p:tgtEl>
                                      </p:cBhvr>
                                    </p:animEffect>
                                    <p:set>
                                      <p:cBhvr>
                                        <p:cTn id="163" dur="1" fill="hold">
                                          <p:stCondLst>
                                            <p:cond delay="499"/>
                                          </p:stCondLst>
                                        </p:cTn>
                                        <p:tgtEl>
                                          <p:spTgt spid="15468"/>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15467"/>
                                        </p:tgtEl>
                                      </p:cBhvr>
                                    </p:animEffect>
                                    <p:set>
                                      <p:cBhvr>
                                        <p:cTn id="166" dur="1" fill="hold">
                                          <p:stCondLst>
                                            <p:cond delay="499"/>
                                          </p:stCondLst>
                                        </p:cTn>
                                        <p:tgtEl>
                                          <p:spTgt spid="15467"/>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15462"/>
                                        </p:tgtEl>
                                      </p:cBhvr>
                                    </p:animEffect>
                                    <p:set>
                                      <p:cBhvr>
                                        <p:cTn id="169" dur="1" fill="hold">
                                          <p:stCondLst>
                                            <p:cond delay="499"/>
                                          </p:stCondLst>
                                        </p:cTn>
                                        <p:tgtEl>
                                          <p:spTgt spid="15462"/>
                                        </p:tgtEl>
                                        <p:attrNameLst>
                                          <p:attrName>style.visibility</p:attrName>
                                        </p:attrNameLst>
                                      </p:cBhvr>
                                      <p:to>
                                        <p:strVal val="hidden"/>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5521"/>
                                        </p:tgtEl>
                                        <p:attrNameLst>
                                          <p:attrName>style.visibility</p:attrName>
                                        </p:attrNameLst>
                                      </p:cBhvr>
                                      <p:to>
                                        <p:strVal val="visible"/>
                                      </p:to>
                                    </p:set>
                                    <p:animEffect transition="in" filter="fade">
                                      <p:cBhvr>
                                        <p:cTn id="174" dur="2000"/>
                                        <p:tgtEl>
                                          <p:spTgt spid="1552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5522"/>
                                        </p:tgtEl>
                                        <p:attrNameLst>
                                          <p:attrName>style.visibility</p:attrName>
                                        </p:attrNameLst>
                                      </p:cBhvr>
                                      <p:to>
                                        <p:strVal val="visible"/>
                                      </p:to>
                                    </p:set>
                                    <p:animEffect transition="in" filter="fade">
                                      <p:cBhvr>
                                        <p:cTn id="177" dur="2000"/>
                                        <p:tgtEl>
                                          <p:spTgt spid="1552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5523"/>
                                        </p:tgtEl>
                                        <p:attrNameLst>
                                          <p:attrName>style.visibility</p:attrName>
                                        </p:attrNameLst>
                                      </p:cBhvr>
                                      <p:to>
                                        <p:strVal val="visible"/>
                                      </p:to>
                                    </p:set>
                                    <p:animEffect transition="in" filter="fade">
                                      <p:cBhvr>
                                        <p:cTn id="180" dur="2000"/>
                                        <p:tgtEl>
                                          <p:spTgt spid="1552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5524"/>
                                        </p:tgtEl>
                                        <p:attrNameLst>
                                          <p:attrName>style.visibility</p:attrName>
                                        </p:attrNameLst>
                                      </p:cBhvr>
                                      <p:to>
                                        <p:strVal val="visible"/>
                                      </p:to>
                                    </p:set>
                                    <p:animEffect transition="in" filter="fade">
                                      <p:cBhvr>
                                        <p:cTn id="183" dur="2000"/>
                                        <p:tgtEl>
                                          <p:spTgt spid="1552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5525"/>
                                        </p:tgtEl>
                                        <p:attrNameLst>
                                          <p:attrName>style.visibility</p:attrName>
                                        </p:attrNameLst>
                                      </p:cBhvr>
                                      <p:to>
                                        <p:strVal val="visible"/>
                                      </p:to>
                                    </p:set>
                                    <p:animEffect transition="in" filter="fade">
                                      <p:cBhvr>
                                        <p:cTn id="186" dur="2000"/>
                                        <p:tgtEl>
                                          <p:spTgt spid="1552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5526"/>
                                        </p:tgtEl>
                                        <p:attrNameLst>
                                          <p:attrName>style.visibility</p:attrName>
                                        </p:attrNameLst>
                                      </p:cBhvr>
                                      <p:to>
                                        <p:strVal val="visible"/>
                                      </p:to>
                                    </p:set>
                                    <p:animEffect transition="in" filter="fade">
                                      <p:cBhvr>
                                        <p:cTn id="189" dur="2000"/>
                                        <p:tgtEl>
                                          <p:spTgt spid="1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415" grpId="0"/>
      <p:bldP spid="15462" grpId="0" animBg="1"/>
      <p:bldP spid="15467" grpId="0"/>
      <p:bldP spid="15468" grpId="0" animBg="1"/>
      <p:bldP spid="15477" grpId="0" animBg="1"/>
      <p:bldP spid="15478" grpId="0"/>
      <p:bldP spid="15479" grpId="0" animBg="1"/>
      <p:bldP spid="15480" grpId="0"/>
      <p:bldP spid="15482" grpId="0" animBg="1"/>
      <p:bldP spid="15483" grpId="0" animBg="1"/>
      <p:bldP spid="15484" grpId="0"/>
      <p:bldP spid="15486" grpId="0" animBg="1"/>
      <p:bldP spid="15487" grpId="0"/>
      <p:bldP spid="15488" grpId="0" animBg="1"/>
      <p:bldP spid="15489" grpId="0"/>
      <p:bldP spid="15490" grpId="0" animBg="1"/>
      <p:bldP spid="15492" grpId="0" animBg="1"/>
      <p:bldP spid="15494" grpId="0"/>
      <p:bldP spid="15495" grpId="0"/>
      <p:bldP spid="15504" grpId="0" animBg="1"/>
      <p:bldP spid="15511" grpId="0" animBg="1"/>
      <p:bldP spid="15512" grpId="0" animBg="1"/>
      <p:bldP spid="15513" grpId="0" animBg="1"/>
      <p:bldP spid="15514" grpId="0" animBg="1"/>
      <p:bldP spid="15515" grpId="0" animBg="1"/>
      <p:bldP spid="15516" grpId="0" animBg="1"/>
      <p:bldP spid="15517" grpId="0" animBg="1"/>
      <p:bldP spid="15518" grpId="0" animBg="1"/>
      <p:bldP spid="15519" grpId="0" animBg="1"/>
      <p:bldP spid="15520" grpId="0" animBg="1"/>
      <p:bldP spid="15521" grpId="0" animBg="1"/>
      <p:bldP spid="15522" grpId="0" animBg="1"/>
      <p:bldP spid="15523" grpId="0" animBg="1"/>
      <p:bldP spid="15524" grpId="0" animBg="1"/>
      <p:bldP spid="15525" grpId="0" animBg="1"/>
      <p:bldP spid="155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457200" y="765175"/>
            <a:ext cx="8229600" cy="536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a:buFontTx/>
              <a:buNone/>
            </a:pPr>
            <a:endParaRPr lang="ru-RU" altLang="ru-RU"/>
          </a:p>
        </p:txBody>
      </p:sp>
      <p:sp>
        <p:nvSpPr>
          <p:cNvPr id="4138" name="Text Box 42"/>
          <p:cNvSpPr txBox="1">
            <a:spLocks noChangeArrowheads="1"/>
          </p:cNvSpPr>
          <p:nvPr/>
        </p:nvSpPr>
        <p:spPr bwMode="auto">
          <a:xfrm>
            <a:off x="611188" y="476250"/>
            <a:ext cx="76327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ru-RU" altLang="ru-RU" sz="1800">
              <a:latin typeface="Arial" charset="0"/>
            </a:endParaRPr>
          </a:p>
        </p:txBody>
      </p:sp>
      <p:graphicFrame>
        <p:nvGraphicFramePr>
          <p:cNvPr id="6303" name="Group 2207"/>
          <p:cNvGraphicFramePr>
            <a:graphicFrameLocks noGrp="1"/>
          </p:cNvGraphicFramePr>
          <p:nvPr/>
        </p:nvGraphicFramePr>
        <p:xfrm>
          <a:off x="1187450" y="549275"/>
          <a:ext cx="6697663" cy="4754880"/>
        </p:xfrm>
        <a:graphic>
          <a:graphicData uri="http://schemas.openxmlformats.org/drawingml/2006/table">
            <a:tbl>
              <a:tblPr/>
              <a:tblGrid>
                <a:gridCol w="514350"/>
                <a:gridCol w="517525"/>
                <a:gridCol w="514350"/>
                <a:gridCol w="514350"/>
                <a:gridCol w="514350"/>
                <a:gridCol w="515938"/>
                <a:gridCol w="515937"/>
                <a:gridCol w="515938"/>
                <a:gridCol w="514350"/>
                <a:gridCol w="514350"/>
                <a:gridCol w="514350"/>
                <a:gridCol w="517525"/>
                <a:gridCol w="514350"/>
              </a:tblGrid>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339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9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tr>
              <a:tr h="339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55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w="190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6304" name="Text Box 2208"/>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800000"/>
                </a:solidFill>
                <a:latin typeface="Times New Roman" pitchFamily="18" charset="0"/>
              </a:rPr>
              <a:t>По горизонтали:</a:t>
            </a:r>
            <a:r>
              <a:rPr lang="ru-RU" altLang="ru-RU">
                <a:latin typeface="Times New Roman" pitchFamily="18" charset="0"/>
              </a:rPr>
              <a:t> 1. Кисломолочный продукт, необходимый для укрепления костной системы человека.</a:t>
            </a:r>
          </a:p>
        </p:txBody>
      </p:sp>
      <p:sp>
        <p:nvSpPr>
          <p:cNvPr id="6305" name="Text Box 2209"/>
          <p:cNvSpPr txBox="1">
            <a:spLocks noChangeArrowheads="1"/>
          </p:cNvSpPr>
          <p:nvPr/>
        </p:nvSpPr>
        <p:spPr bwMode="auto">
          <a:xfrm>
            <a:off x="3563938" y="908050"/>
            <a:ext cx="2873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800000"/>
                </a:solidFill>
              </a:rPr>
              <a:t>1</a:t>
            </a:r>
          </a:p>
        </p:txBody>
      </p:sp>
      <p:sp>
        <p:nvSpPr>
          <p:cNvPr id="6306" name="Text Box 2210"/>
          <p:cNvSpPr txBox="1">
            <a:spLocks noChangeArrowheads="1"/>
          </p:cNvSpPr>
          <p:nvPr/>
        </p:nvSpPr>
        <p:spPr bwMode="auto">
          <a:xfrm>
            <a:off x="3563938" y="2060575"/>
            <a:ext cx="2873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800000"/>
                </a:solidFill>
              </a:rPr>
              <a:t>2</a:t>
            </a:r>
          </a:p>
        </p:txBody>
      </p:sp>
      <p:sp>
        <p:nvSpPr>
          <p:cNvPr id="6307" name="Text Box 2211"/>
          <p:cNvSpPr txBox="1">
            <a:spLocks noChangeArrowheads="1"/>
          </p:cNvSpPr>
          <p:nvPr/>
        </p:nvSpPr>
        <p:spPr bwMode="auto">
          <a:xfrm>
            <a:off x="3059113" y="2852738"/>
            <a:ext cx="2873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800000"/>
                </a:solidFill>
              </a:rPr>
              <a:t>3</a:t>
            </a:r>
          </a:p>
        </p:txBody>
      </p:sp>
      <p:sp>
        <p:nvSpPr>
          <p:cNvPr id="6310" name="Text Box 2214"/>
          <p:cNvSpPr txBox="1">
            <a:spLocks noChangeArrowheads="1"/>
          </p:cNvSpPr>
          <p:nvPr/>
        </p:nvSpPr>
        <p:spPr bwMode="auto">
          <a:xfrm>
            <a:off x="971550" y="3644900"/>
            <a:ext cx="2873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800000"/>
                </a:solidFill>
              </a:rPr>
              <a:t>4</a:t>
            </a:r>
          </a:p>
        </p:txBody>
      </p:sp>
      <p:sp>
        <p:nvSpPr>
          <p:cNvPr id="6311" name="Text Box 2215"/>
          <p:cNvSpPr txBox="1">
            <a:spLocks noChangeArrowheads="1"/>
          </p:cNvSpPr>
          <p:nvPr/>
        </p:nvSpPr>
        <p:spPr bwMode="auto">
          <a:xfrm>
            <a:off x="4572000" y="4437063"/>
            <a:ext cx="287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800000"/>
                </a:solidFill>
              </a:rPr>
              <a:t>5</a:t>
            </a:r>
          </a:p>
        </p:txBody>
      </p:sp>
      <p:sp>
        <p:nvSpPr>
          <p:cNvPr id="6312" name="Text Box 2216"/>
          <p:cNvSpPr txBox="1">
            <a:spLocks noChangeArrowheads="1"/>
          </p:cNvSpPr>
          <p:nvPr/>
        </p:nvSpPr>
        <p:spPr bwMode="auto">
          <a:xfrm>
            <a:off x="1692275" y="1916113"/>
            <a:ext cx="287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000099"/>
                </a:solidFill>
              </a:rPr>
              <a:t>1</a:t>
            </a:r>
          </a:p>
        </p:txBody>
      </p:sp>
      <p:sp>
        <p:nvSpPr>
          <p:cNvPr id="6313" name="Text Box 2217"/>
          <p:cNvSpPr txBox="1">
            <a:spLocks noChangeArrowheads="1"/>
          </p:cNvSpPr>
          <p:nvPr/>
        </p:nvSpPr>
        <p:spPr bwMode="auto">
          <a:xfrm>
            <a:off x="2700338" y="3068638"/>
            <a:ext cx="2873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000099"/>
                </a:solidFill>
              </a:rPr>
              <a:t>2</a:t>
            </a:r>
          </a:p>
        </p:txBody>
      </p:sp>
      <p:sp>
        <p:nvSpPr>
          <p:cNvPr id="6314" name="Text Box 2218"/>
          <p:cNvSpPr txBox="1">
            <a:spLocks noChangeArrowheads="1"/>
          </p:cNvSpPr>
          <p:nvPr/>
        </p:nvSpPr>
        <p:spPr bwMode="auto">
          <a:xfrm>
            <a:off x="5292725" y="333375"/>
            <a:ext cx="2873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000099"/>
                </a:solidFill>
              </a:rPr>
              <a:t>3</a:t>
            </a:r>
          </a:p>
        </p:txBody>
      </p:sp>
      <p:sp>
        <p:nvSpPr>
          <p:cNvPr id="6315" name="Text Box 2219"/>
          <p:cNvSpPr txBox="1">
            <a:spLocks noChangeArrowheads="1"/>
          </p:cNvSpPr>
          <p:nvPr/>
        </p:nvSpPr>
        <p:spPr bwMode="auto">
          <a:xfrm>
            <a:off x="6804025" y="1125538"/>
            <a:ext cx="287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sz="1200" b="1">
                <a:solidFill>
                  <a:srgbClr val="000099"/>
                </a:solidFill>
              </a:rPr>
              <a:t>4</a:t>
            </a:r>
          </a:p>
        </p:txBody>
      </p:sp>
      <p:sp>
        <p:nvSpPr>
          <p:cNvPr id="6316" name="Text Box 2220"/>
          <p:cNvSpPr txBox="1">
            <a:spLocks noChangeArrowheads="1"/>
          </p:cNvSpPr>
          <p:nvPr/>
        </p:nvSpPr>
        <p:spPr bwMode="auto">
          <a:xfrm>
            <a:off x="3851275" y="944563"/>
            <a:ext cx="30972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     В     О      Р     О      Г</a:t>
            </a:r>
          </a:p>
        </p:txBody>
      </p:sp>
      <p:sp>
        <p:nvSpPr>
          <p:cNvPr id="6317" name="Text Box 2221"/>
          <p:cNvSpPr txBox="1">
            <a:spLocks noChangeArrowheads="1"/>
          </p:cNvSpPr>
          <p:nvPr/>
        </p:nvSpPr>
        <p:spPr bwMode="auto">
          <a:xfrm>
            <a:off x="3851275" y="2133600"/>
            <a:ext cx="41052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К     О     К      Т      Е     Й     Л      Ь</a:t>
            </a:r>
          </a:p>
        </p:txBody>
      </p:sp>
      <p:sp>
        <p:nvSpPr>
          <p:cNvPr id="6318" name="Text Box 2222"/>
          <p:cNvSpPr txBox="1">
            <a:spLocks noChangeArrowheads="1"/>
          </p:cNvSpPr>
          <p:nvPr/>
        </p:nvSpPr>
        <p:spPr bwMode="auto">
          <a:xfrm>
            <a:off x="755650" y="5535613"/>
            <a:ext cx="77041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800000"/>
                </a:solidFill>
                <a:latin typeface="Times New Roman" pitchFamily="18" charset="0"/>
              </a:rPr>
              <a:t>По горизонтали:</a:t>
            </a:r>
            <a:r>
              <a:rPr lang="ru-RU" altLang="ru-RU">
                <a:latin typeface="Times New Roman" pitchFamily="18" charset="0"/>
              </a:rPr>
              <a:t> 2. Напиток из смеси различных продуктов.</a:t>
            </a:r>
          </a:p>
        </p:txBody>
      </p:sp>
      <p:sp>
        <p:nvSpPr>
          <p:cNvPr id="6319" name="Text Box 2223"/>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800000"/>
                </a:solidFill>
                <a:latin typeface="Times New Roman" pitchFamily="18" charset="0"/>
              </a:rPr>
              <a:t>По горизонтали:</a:t>
            </a:r>
            <a:r>
              <a:rPr lang="ru-RU" altLang="ru-RU">
                <a:latin typeface="Times New Roman" pitchFamily="18" charset="0"/>
              </a:rPr>
              <a:t> 3. Самый ценный продукт питания для новорожденных.</a:t>
            </a:r>
          </a:p>
        </p:txBody>
      </p:sp>
      <p:sp>
        <p:nvSpPr>
          <p:cNvPr id="6320" name="Text Box 2224"/>
          <p:cNvSpPr txBox="1">
            <a:spLocks noChangeArrowheads="1"/>
          </p:cNvSpPr>
          <p:nvPr/>
        </p:nvSpPr>
        <p:spPr bwMode="auto">
          <a:xfrm>
            <a:off x="3346450" y="2924175"/>
            <a:ext cx="3025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М    О     Л     О      К     О</a:t>
            </a:r>
          </a:p>
        </p:txBody>
      </p:sp>
      <p:sp>
        <p:nvSpPr>
          <p:cNvPr id="6321" name="Text Box 2225"/>
          <p:cNvSpPr txBox="1">
            <a:spLocks noChangeArrowheads="1"/>
          </p:cNvSpPr>
          <p:nvPr/>
        </p:nvSpPr>
        <p:spPr bwMode="auto">
          <a:xfrm>
            <a:off x="755650" y="553561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800000"/>
                </a:solidFill>
                <a:latin typeface="Times New Roman" pitchFamily="18" charset="0"/>
              </a:rPr>
              <a:t>По горизонтали:</a:t>
            </a:r>
            <a:r>
              <a:rPr lang="ru-RU" altLang="ru-RU">
                <a:latin typeface="Times New Roman" pitchFamily="18" charset="0"/>
              </a:rPr>
              <a:t> 4. Как называется творожный пирог, приготовленный в духовке? </a:t>
            </a:r>
          </a:p>
        </p:txBody>
      </p:sp>
      <p:sp>
        <p:nvSpPr>
          <p:cNvPr id="6322" name="Text Box 2226"/>
          <p:cNvSpPr txBox="1">
            <a:spLocks noChangeArrowheads="1"/>
          </p:cNvSpPr>
          <p:nvPr/>
        </p:nvSpPr>
        <p:spPr bwMode="auto">
          <a:xfrm>
            <a:off x="1331913" y="3716338"/>
            <a:ext cx="46799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З     А     П      Е     К     А      Н     К     А</a:t>
            </a:r>
          </a:p>
        </p:txBody>
      </p:sp>
      <p:sp>
        <p:nvSpPr>
          <p:cNvPr id="6323" name="Text Box 2227"/>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800000"/>
                </a:solidFill>
                <a:latin typeface="Times New Roman" pitchFamily="18" charset="0"/>
              </a:rPr>
              <a:t>По горизонтали:</a:t>
            </a:r>
            <a:r>
              <a:rPr lang="ru-RU" altLang="ru-RU">
                <a:latin typeface="Times New Roman" pitchFamily="18" charset="0"/>
              </a:rPr>
              <a:t> 5. В народе говорят, что этим продуктом кашу не испортишь. </a:t>
            </a:r>
          </a:p>
        </p:txBody>
      </p:sp>
      <p:sp>
        <p:nvSpPr>
          <p:cNvPr id="6324" name="Text Box 2228"/>
          <p:cNvSpPr txBox="1">
            <a:spLocks noChangeArrowheads="1"/>
          </p:cNvSpPr>
          <p:nvPr/>
        </p:nvSpPr>
        <p:spPr bwMode="auto">
          <a:xfrm>
            <a:off x="4814888" y="4508500"/>
            <a:ext cx="25209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М     А      С     Л      О</a:t>
            </a:r>
          </a:p>
        </p:txBody>
      </p:sp>
      <p:sp>
        <p:nvSpPr>
          <p:cNvPr id="6325" name="Text Box 2229"/>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000099"/>
                </a:solidFill>
                <a:latin typeface="Times New Roman" pitchFamily="18" charset="0"/>
              </a:rPr>
              <a:t>По вертикали:</a:t>
            </a:r>
            <a:r>
              <a:rPr lang="ru-RU" altLang="ru-RU">
                <a:latin typeface="Times New Roman" pitchFamily="18" charset="0"/>
              </a:rPr>
              <a:t> 1. С каким молочнокислым продуктом блинчики будут еще вкуснее? </a:t>
            </a:r>
          </a:p>
        </p:txBody>
      </p:sp>
      <p:sp>
        <p:nvSpPr>
          <p:cNvPr id="6331" name="Rectangle 2235"/>
          <p:cNvSpPr>
            <a:spLocks noChangeArrowheads="1"/>
          </p:cNvSpPr>
          <p:nvPr/>
        </p:nvSpPr>
        <p:spPr bwMode="auto">
          <a:xfrm>
            <a:off x="1744663" y="2095500"/>
            <a:ext cx="463550" cy="295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r>
              <a:rPr lang="ru-RU" altLang="ru-RU" sz="2400">
                <a:latin typeface="Times New Roman" pitchFamily="18" charset="0"/>
              </a:rPr>
              <a:t>С</a:t>
            </a:r>
          </a:p>
          <a:p>
            <a:pPr>
              <a:lnSpc>
                <a:spcPct val="90000"/>
              </a:lnSpc>
            </a:pPr>
            <a:r>
              <a:rPr lang="ru-RU" altLang="ru-RU" sz="2400">
                <a:latin typeface="Times New Roman" pitchFamily="18" charset="0"/>
              </a:rPr>
              <a:t>М</a:t>
            </a:r>
          </a:p>
          <a:p>
            <a:pPr>
              <a:lnSpc>
                <a:spcPct val="90000"/>
              </a:lnSpc>
            </a:pPr>
            <a:r>
              <a:rPr lang="ru-RU" altLang="ru-RU" sz="2400">
                <a:latin typeface="Times New Roman" pitchFamily="18" charset="0"/>
              </a:rPr>
              <a:t>Е</a:t>
            </a:r>
          </a:p>
          <a:p>
            <a:pPr>
              <a:lnSpc>
                <a:spcPct val="90000"/>
              </a:lnSpc>
            </a:pPr>
            <a:r>
              <a:rPr lang="ru-RU" altLang="ru-RU" sz="2400">
                <a:latin typeface="Times New Roman" pitchFamily="18" charset="0"/>
              </a:rPr>
              <a:t>Т</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Н</a:t>
            </a:r>
          </a:p>
          <a:p>
            <a:pPr>
              <a:lnSpc>
                <a:spcPct val="90000"/>
              </a:lnSpc>
            </a:pPr>
            <a:r>
              <a:rPr lang="ru-RU" altLang="ru-RU" sz="2400">
                <a:latin typeface="Times New Roman" pitchFamily="18" charset="0"/>
              </a:rPr>
              <a:t>А</a:t>
            </a:r>
          </a:p>
        </p:txBody>
      </p:sp>
      <p:sp>
        <p:nvSpPr>
          <p:cNvPr id="6332" name="Text Box 2236"/>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000099"/>
                </a:solidFill>
                <a:latin typeface="Times New Roman" pitchFamily="18" charset="0"/>
              </a:rPr>
              <a:t>По вертикали:</a:t>
            </a:r>
            <a:r>
              <a:rPr lang="ru-RU" altLang="ru-RU">
                <a:latin typeface="Times New Roman" pitchFamily="18" charset="0"/>
              </a:rPr>
              <a:t> 2. Что нужно пить на ночь, чтобы лучше работал кишечник?</a:t>
            </a:r>
          </a:p>
        </p:txBody>
      </p:sp>
      <p:sp>
        <p:nvSpPr>
          <p:cNvPr id="6333" name="Rectangle 2237"/>
          <p:cNvSpPr>
            <a:spLocks noChangeArrowheads="1"/>
          </p:cNvSpPr>
          <p:nvPr/>
        </p:nvSpPr>
        <p:spPr bwMode="auto">
          <a:xfrm>
            <a:off x="2771775" y="3284538"/>
            <a:ext cx="463550"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r>
              <a:rPr lang="ru-RU" altLang="ru-RU" sz="2400">
                <a:latin typeface="Times New Roman" pitchFamily="18" charset="0"/>
              </a:rPr>
              <a:t>К</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Ф</a:t>
            </a:r>
          </a:p>
          <a:p>
            <a:pPr>
              <a:lnSpc>
                <a:spcPct val="90000"/>
              </a:lnSpc>
            </a:pPr>
            <a:r>
              <a:rPr lang="ru-RU" altLang="ru-RU" sz="2400">
                <a:latin typeface="Times New Roman" pitchFamily="18" charset="0"/>
              </a:rPr>
              <a:t>И</a:t>
            </a:r>
          </a:p>
          <a:p>
            <a:pPr>
              <a:lnSpc>
                <a:spcPct val="90000"/>
              </a:lnSpc>
            </a:pPr>
            <a:r>
              <a:rPr lang="ru-RU" altLang="ru-RU" sz="2400">
                <a:latin typeface="Times New Roman" pitchFamily="18" charset="0"/>
              </a:rPr>
              <a:t>Р</a:t>
            </a:r>
          </a:p>
        </p:txBody>
      </p:sp>
      <p:sp>
        <p:nvSpPr>
          <p:cNvPr id="6334" name="Text Box 2238"/>
          <p:cNvSpPr txBox="1">
            <a:spLocks noChangeArrowheads="1"/>
          </p:cNvSpPr>
          <p:nvPr/>
        </p:nvSpPr>
        <p:spPr bwMode="auto">
          <a:xfrm>
            <a:off x="755650" y="5516563"/>
            <a:ext cx="77041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000099"/>
                </a:solidFill>
                <a:latin typeface="Times New Roman" pitchFamily="18" charset="0"/>
              </a:rPr>
              <a:t>По вертикали:</a:t>
            </a:r>
            <a:r>
              <a:rPr lang="ru-RU" altLang="ru-RU">
                <a:latin typeface="Times New Roman" pitchFamily="18" charset="0"/>
              </a:rPr>
              <a:t> 3. Как называется продукт, когда прокисает молоко?</a:t>
            </a:r>
          </a:p>
        </p:txBody>
      </p:sp>
      <p:sp>
        <p:nvSpPr>
          <p:cNvPr id="6335" name="Rectangle 2239"/>
          <p:cNvSpPr>
            <a:spLocks noChangeArrowheads="1"/>
          </p:cNvSpPr>
          <p:nvPr/>
        </p:nvSpPr>
        <p:spPr bwMode="auto">
          <a:xfrm>
            <a:off x="5321300" y="503238"/>
            <a:ext cx="463550" cy="4392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r>
              <a:rPr lang="ru-RU" altLang="ru-RU" sz="2400">
                <a:latin typeface="Times New Roman" pitchFamily="18" charset="0"/>
              </a:rPr>
              <a:t>П</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О</a:t>
            </a:r>
          </a:p>
          <a:p>
            <a:pPr>
              <a:lnSpc>
                <a:spcPct val="90000"/>
              </a:lnSpc>
            </a:pPr>
            <a:r>
              <a:rPr lang="ru-RU" altLang="ru-RU" sz="2400">
                <a:latin typeface="Times New Roman" pitchFamily="18" charset="0"/>
              </a:rPr>
              <a:t>С</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О</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В</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Ш</a:t>
            </a:r>
          </a:p>
        </p:txBody>
      </p:sp>
      <p:sp>
        <p:nvSpPr>
          <p:cNvPr id="6336" name="Text Box 2240"/>
          <p:cNvSpPr txBox="1">
            <a:spLocks noChangeArrowheads="1"/>
          </p:cNvSpPr>
          <p:nvPr/>
        </p:nvSpPr>
        <p:spPr bwMode="auto">
          <a:xfrm>
            <a:off x="755650" y="5516563"/>
            <a:ext cx="77041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ru-RU" altLang="ru-RU">
                <a:solidFill>
                  <a:srgbClr val="000099"/>
                </a:solidFill>
                <a:latin typeface="Times New Roman" pitchFamily="18" charset="0"/>
              </a:rPr>
              <a:t>По вертикали:</a:t>
            </a:r>
            <a:r>
              <a:rPr lang="ru-RU" altLang="ru-RU">
                <a:latin typeface="Times New Roman" pitchFamily="18" charset="0"/>
              </a:rPr>
              <a:t> 4. Какой важный макроэлемент содержится в твороге? </a:t>
            </a:r>
          </a:p>
        </p:txBody>
      </p:sp>
      <p:sp>
        <p:nvSpPr>
          <p:cNvPr id="6337" name="Rectangle 2241"/>
          <p:cNvSpPr>
            <a:spLocks noChangeArrowheads="1"/>
          </p:cNvSpPr>
          <p:nvPr/>
        </p:nvSpPr>
        <p:spPr bwMode="auto">
          <a:xfrm>
            <a:off x="6888163" y="1295400"/>
            <a:ext cx="463550" cy="280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nSpc>
                <a:spcPct val="90000"/>
              </a:lnSpc>
            </a:pPr>
            <a:r>
              <a:rPr lang="ru-RU" altLang="ru-RU" sz="2400">
                <a:latin typeface="Times New Roman" pitchFamily="18" charset="0"/>
              </a:rPr>
              <a:t>К</a:t>
            </a:r>
          </a:p>
          <a:p>
            <a:pPr>
              <a:lnSpc>
                <a:spcPct val="90000"/>
              </a:lnSpc>
            </a:pPr>
            <a:r>
              <a:rPr lang="ru-RU" altLang="ru-RU" sz="2400">
                <a:latin typeface="Times New Roman" pitchFamily="18" charset="0"/>
              </a:rPr>
              <a:t>А</a:t>
            </a:r>
          </a:p>
          <a:p>
            <a:pPr>
              <a:lnSpc>
                <a:spcPct val="90000"/>
              </a:lnSpc>
            </a:pPr>
            <a:endParaRPr lang="ru-RU" altLang="ru-RU" sz="2400">
              <a:latin typeface="Times New Roman" pitchFamily="18" charset="0"/>
            </a:endParaRPr>
          </a:p>
          <a:p>
            <a:pPr>
              <a:lnSpc>
                <a:spcPct val="90000"/>
              </a:lnSpc>
            </a:pPr>
            <a:r>
              <a:rPr lang="ru-RU" altLang="ru-RU" sz="2400">
                <a:latin typeface="Times New Roman" pitchFamily="18" charset="0"/>
              </a:rPr>
              <a:t>Ь</a:t>
            </a:r>
          </a:p>
          <a:p>
            <a:pPr>
              <a:lnSpc>
                <a:spcPct val="90000"/>
              </a:lnSpc>
            </a:pPr>
            <a:r>
              <a:rPr lang="ru-RU" altLang="ru-RU" sz="2400">
                <a:latin typeface="Times New Roman" pitchFamily="18" charset="0"/>
              </a:rPr>
              <a:t>Ц</a:t>
            </a:r>
          </a:p>
          <a:p>
            <a:pPr>
              <a:lnSpc>
                <a:spcPct val="90000"/>
              </a:lnSpc>
            </a:pPr>
            <a:r>
              <a:rPr lang="ru-RU" altLang="ru-RU" sz="2400">
                <a:latin typeface="Times New Roman" pitchFamily="18" charset="0"/>
              </a:rPr>
              <a:t>И</a:t>
            </a:r>
          </a:p>
          <a:p>
            <a:pPr>
              <a:lnSpc>
                <a:spcPct val="90000"/>
              </a:lnSpc>
            </a:pPr>
            <a:r>
              <a:rPr lang="ru-RU" altLang="ru-RU" sz="2400">
                <a:latin typeface="Times New Roman" pitchFamily="18" charset="0"/>
              </a:rPr>
              <a:t>Й</a:t>
            </a:r>
          </a:p>
        </p:txBody>
      </p:sp>
    </p:spTree>
    <p:extLst>
      <p:ext uri="{BB962C8B-B14F-4D97-AF65-F5344CB8AC3E}">
        <p14:creationId xmlns:p14="http://schemas.microsoft.com/office/powerpoint/2010/main" xmlns="" val="135975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303"/>
                                        </p:tgtEl>
                                        <p:attrNameLst>
                                          <p:attrName>style.visibility</p:attrName>
                                        </p:attrNameLst>
                                      </p:cBhvr>
                                      <p:to>
                                        <p:strVal val="visible"/>
                                      </p:to>
                                    </p:set>
                                    <p:animEffect transition="in" filter="fade">
                                      <p:cBhvr>
                                        <p:cTn id="7" dur="1000"/>
                                        <p:tgtEl>
                                          <p:spTgt spid="6303"/>
                                        </p:tgtEl>
                                      </p:cBhvr>
                                    </p:animEffect>
                                  </p:childTnLst>
                                </p:cTn>
                              </p:par>
                            </p:childTnLst>
                          </p:cTn>
                        </p:par>
                        <p:par>
                          <p:cTn id="8" fill="hold" nodeType="afterGroup">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6312"/>
                                        </p:tgtEl>
                                        <p:attrNameLst>
                                          <p:attrName>style.visibility</p:attrName>
                                        </p:attrNameLst>
                                      </p:cBhvr>
                                      <p:to>
                                        <p:strVal val="visible"/>
                                      </p:to>
                                    </p:set>
                                    <p:anim calcmode="lin" valueType="num">
                                      <p:cBhvr>
                                        <p:cTn id="11" dur="1000" fill="hold"/>
                                        <p:tgtEl>
                                          <p:spTgt spid="6312"/>
                                        </p:tgtEl>
                                        <p:attrNameLst>
                                          <p:attrName>ppt_w</p:attrName>
                                        </p:attrNameLst>
                                      </p:cBhvr>
                                      <p:tavLst>
                                        <p:tav tm="0">
                                          <p:val>
                                            <p:strVal val="#ppt_w+.3"/>
                                          </p:val>
                                        </p:tav>
                                        <p:tav tm="100000">
                                          <p:val>
                                            <p:strVal val="#ppt_w"/>
                                          </p:val>
                                        </p:tav>
                                      </p:tavLst>
                                    </p:anim>
                                    <p:anim calcmode="lin" valueType="num">
                                      <p:cBhvr>
                                        <p:cTn id="12" dur="1000" fill="hold"/>
                                        <p:tgtEl>
                                          <p:spTgt spid="6312"/>
                                        </p:tgtEl>
                                        <p:attrNameLst>
                                          <p:attrName>ppt_h</p:attrName>
                                        </p:attrNameLst>
                                      </p:cBhvr>
                                      <p:tavLst>
                                        <p:tav tm="0">
                                          <p:val>
                                            <p:strVal val="#ppt_h"/>
                                          </p:val>
                                        </p:tav>
                                        <p:tav tm="100000">
                                          <p:val>
                                            <p:strVal val="#ppt_h"/>
                                          </p:val>
                                        </p:tav>
                                      </p:tavLst>
                                    </p:anim>
                                    <p:animEffect transition="in" filter="fade">
                                      <p:cBhvr>
                                        <p:cTn id="13" dur="1000"/>
                                        <p:tgtEl>
                                          <p:spTgt spid="6312"/>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6313"/>
                                        </p:tgtEl>
                                        <p:attrNameLst>
                                          <p:attrName>style.visibility</p:attrName>
                                        </p:attrNameLst>
                                      </p:cBhvr>
                                      <p:to>
                                        <p:strVal val="visible"/>
                                      </p:to>
                                    </p:set>
                                    <p:anim calcmode="lin" valueType="num">
                                      <p:cBhvr>
                                        <p:cTn id="16" dur="1000" fill="hold"/>
                                        <p:tgtEl>
                                          <p:spTgt spid="6313"/>
                                        </p:tgtEl>
                                        <p:attrNameLst>
                                          <p:attrName>ppt_w</p:attrName>
                                        </p:attrNameLst>
                                      </p:cBhvr>
                                      <p:tavLst>
                                        <p:tav tm="0">
                                          <p:val>
                                            <p:strVal val="#ppt_w+.3"/>
                                          </p:val>
                                        </p:tav>
                                        <p:tav tm="100000">
                                          <p:val>
                                            <p:strVal val="#ppt_w"/>
                                          </p:val>
                                        </p:tav>
                                      </p:tavLst>
                                    </p:anim>
                                    <p:anim calcmode="lin" valueType="num">
                                      <p:cBhvr>
                                        <p:cTn id="17" dur="1000" fill="hold"/>
                                        <p:tgtEl>
                                          <p:spTgt spid="6313"/>
                                        </p:tgtEl>
                                        <p:attrNameLst>
                                          <p:attrName>ppt_h</p:attrName>
                                        </p:attrNameLst>
                                      </p:cBhvr>
                                      <p:tavLst>
                                        <p:tav tm="0">
                                          <p:val>
                                            <p:strVal val="#ppt_h"/>
                                          </p:val>
                                        </p:tav>
                                        <p:tav tm="100000">
                                          <p:val>
                                            <p:strVal val="#ppt_h"/>
                                          </p:val>
                                        </p:tav>
                                      </p:tavLst>
                                    </p:anim>
                                    <p:animEffect transition="in" filter="fade">
                                      <p:cBhvr>
                                        <p:cTn id="18" dur="1000"/>
                                        <p:tgtEl>
                                          <p:spTgt spid="6313"/>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6314"/>
                                        </p:tgtEl>
                                        <p:attrNameLst>
                                          <p:attrName>style.visibility</p:attrName>
                                        </p:attrNameLst>
                                      </p:cBhvr>
                                      <p:to>
                                        <p:strVal val="visible"/>
                                      </p:to>
                                    </p:set>
                                    <p:anim calcmode="lin" valueType="num">
                                      <p:cBhvr>
                                        <p:cTn id="21" dur="1000" fill="hold"/>
                                        <p:tgtEl>
                                          <p:spTgt spid="6314"/>
                                        </p:tgtEl>
                                        <p:attrNameLst>
                                          <p:attrName>ppt_w</p:attrName>
                                        </p:attrNameLst>
                                      </p:cBhvr>
                                      <p:tavLst>
                                        <p:tav tm="0">
                                          <p:val>
                                            <p:strVal val="#ppt_w+.3"/>
                                          </p:val>
                                        </p:tav>
                                        <p:tav tm="100000">
                                          <p:val>
                                            <p:strVal val="#ppt_w"/>
                                          </p:val>
                                        </p:tav>
                                      </p:tavLst>
                                    </p:anim>
                                    <p:anim calcmode="lin" valueType="num">
                                      <p:cBhvr>
                                        <p:cTn id="22" dur="1000" fill="hold"/>
                                        <p:tgtEl>
                                          <p:spTgt spid="6314"/>
                                        </p:tgtEl>
                                        <p:attrNameLst>
                                          <p:attrName>ppt_h</p:attrName>
                                        </p:attrNameLst>
                                      </p:cBhvr>
                                      <p:tavLst>
                                        <p:tav tm="0">
                                          <p:val>
                                            <p:strVal val="#ppt_h"/>
                                          </p:val>
                                        </p:tav>
                                        <p:tav tm="100000">
                                          <p:val>
                                            <p:strVal val="#ppt_h"/>
                                          </p:val>
                                        </p:tav>
                                      </p:tavLst>
                                    </p:anim>
                                    <p:animEffect transition="in" filter="fade">
                                      <p:cBhvr>
                                        <p:cTn id="23" dur="1000"/>
                                        <p:tgtEl>
                                          <p:spTgt spid="6314"/>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6315"/>
                                        </p:tgtEl>
                                        <p:attrNameLst>
                                          <p:attrName>style.visibility</p:attrName>
                                        </p:attrNameLst>
                                      </p:cBhvr>
                                      <p:to>
                                        <p:strVal val="visible"/>
                                      </p:to>
                                    </p:set>
                                    <p:anim calcmode="lin" valueType="num">
                                      <p:cBhvr>
                                        <p:cTn id="26" dur="1000" fill="hold"/>
                                        <p:tgtEl>
                                          <p:spTgt spid="6315"/>
                                        </p:tgtEl>
                                        <p:attrNameLst>
                                          <p:attrName>ppt_w</p:attrName>
                                        </p:attrNameLst>
                                      </p:cBhvr>
                                      <p:tavLst>
                                        <p:tav tm="0">
                                          <p:val>
                                            <p:strVal val="#ppt_w+.3"/>
                                          </p:val>
                                        </p:tav>
                                        <p:tav tm="100000">
                                          <p:val>
                                            <p:strVal val="#ppt_w"/>
                                          </p:val>
                                        </p:tav>
                                      </p:tavLst>
                                    </p:anim>
                                    <p:anim calcmode="lin" valueType="num">
                                      <p:cBhvr>
                                        <p:cTn id="27" dur="1000" fill="hold"/>
                                        <p:tgtEl>
                                          <p:spTgt spid="6315"/>
                                        </p:tgtEl>
                                        <p:attrNameLst>
                                          <p:attrName>ppt_h</p:attrName>
                                        </p:attrNameLst>
                                      </p:cBhvr>
                                      <p:tavLst>
                                        <p:tav tm="0">
                                          <p:val>
                                            <p:strVal val="#ppt_h"/>
                                          </p:val>
                                        </p:tav>
                                        <p:tav tm="100000">
                                          <p:val>
                                            <p:strVal val="#ppt_h"/>
                                          </p:val>
                                        </p:tav>
                                      </p:tavLst>
                                    </p:anim>
                                    <p:animEffect transition="in" filter="fade">
                                      <p:cBhvr>
                                        <p:cTn id="28" dur="1000"/>
                                        <p:tgtEl>
                                          <p:spTgt spid="6315"/>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6306"/>
                                        </p:tgtEl>
                                        <p:attrNameLst>
                                          <p:attrName>style.visibility</p:attrName>
                                        </p:attrNameLst>
                                      </p:cBhvr>
                                      <p:to>
                                        <p:strVal val="visible"/>
                                      </p:to>
                                    </p:set>
                                    <p:anim calcmode="lin" valueType="num">
                                      <p:cBhvr>
                                        <p:cTn id="31" dur="1000" fill="hold"/>
                                        <p:tgtEl>
                                          <p:spTgt spid="6306"/>
                                        </p:tgtEl>
                                        <p:attrNameLst>
                                          <p:attrName>ppt_w</p:attrName>
                                        </p:attrNameLst>
                                      </p:cBhvr>
                                      <p:tavLst>
                                        <p:tav tm="0">
                                          <p:val>
                                            <p:strVal val="#ppt_w+.3"/>
                                          </p:val>
                                        </p:tav>
                                        <p:tav tm="100000">
                                          <p:val>
                                            <p:strVal val="#ppt_w"/>
                                          </p:val>
                                        </p:tav>
                                      </p:tavLst>
                                    </p:anim>
                                    <p:anim calcmode="lin" valueType="num">
                                      <p:cBhvr>
                                        <p:cTn id="32" dur="1000" fill="hold"/>
                                        <p:tgtEl>
                                          <p:spTgt spid="6306"/>
                                        </p:tgtEl>
                                        <p:attrNameLst>
                                          <p:attrName>ppt_h</p:attrName>
                                        </p:attrNameLst>
                                      </p:cBhvr>
                                      <p:tavLst>
                                        <p:tav tm="0">
                                          <p:val>
                                            <p:strVal val="#ppt_h"/>
                                          </p:val>
                                        </p:tav>
                                        <p:tav tm="100000">
                                          <p:val>
                                            <p:strVal val="#ppt_h"/>
                                          </p:val>
                                        </p:tav>
                                      </p:tavLst>
                                    </p:anim>
                                    <p:animEffect transition="in" filter="fade">
                                      <p:cBhvr>
                                        <p:cTn id="33" dur="1000"/>
                                        <p:tgtEl>
                                          <p:spTgt spid="6306"/>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6310"/>
                                        </p:tgtEl>
                                        <p:attrNameLst>
                                          <p:attrName>style.visibility</p:attrName>
                                        </p:attrNameLst>
                                      </p:cBhvr>
                                      <p:to>
                                        <p:strVal val="visible"/>
                                      </p:to>
                                    </p:set>
                                    <p:anim calcmode="lin" valueType="num">
                                      <p:cBhvr>
                                        <p:cTn id="36" dur="1000" fill="hold"/>
                                        <p:tgtEl>
                                          <p:spTgt spid="6310"/>
                                        </p:tgtEl>
                                        <p:attrNameLst>
                                          <p:attrName>ppt_w</p:attrName>
                                        </p:attrNameLst>
                                      </p:cBhvr>
                                      <p:tavLst>
                                        <p:tav tm="0">
                                          <p:val>
                                            <p:strVal val="#ppt_w+.3"/>
                                          </p:val>
                                        </p:tav>
                                        <p:tav tm="100000">
                                          <p:val>
                                            <p:strVal val="#ppt_w"/>
                                          </p:val>
                                        </p:tav>
                                      </p:tavLst>
                                    </p:anim>
                                    <p:anim calcmode="lin" valueType="num">
                                      <p:cBhvr>
                                        <p:cTn id="37" dur="1000" fill="hold"/>
                                        <p:tgtEl>
                                          <p:spTgt spid="6310"/>
                                        </p:tgtEl>
                                        <p:attrNameLst>
                                          <p:attrName>ppt_h</p:attrName>
                                        </p:attrNameLst>
                                      </p:cBhvr>
                                      <p:tavLst>
                                        <p:tav tm="0">
                                          <p:val>
                                            <p:strVal val="#ppt_h"/>
                                          </p:val>
                                        </p:tav>
                                        <p:tav tm="100000">
                                          <p:val>
                                            <p:strVal val="#ppt_h"/>
                                          </p:val>
                                        </p:tav>
                                      </p:tavLst>
                                    </p:anim>
                                    <p:animEffect transition="in" filter="fade">
                                      <p:cBhvr>
                                        <p:cTn id="38" dur="1000"/>
                                        <p:tgtEl>
                                          <p:spTgt spid="6310"/>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6311"/>
                                        </p:tgtEl>
                                        <p:attrNameLst>
                                          <p:attrName>style.visibility</p:attrName>
                                        </p:attrNameLst>
                                      </p:cBhvr>
                                      <p:to>
                                        <p:strVal val="visible"/>
                                      </p:to>
                                    </p:set>
                                    <p:anim calcmode="lin" valueType="num">
                                      <p:cBhvr>
                                        <p:cTn id="41" dur="1000" fill="hold"/>
                                        <p:tgtEl>
                                          <p:spTgt spid="6311"/>
                                        </p:tgtEl>
                                        <p:attrNameLst>
                                          <p:attrName>ppt_w</p:attrName>
                                        </p:attrNameLst>
                                      </p:cBhvr>
                                      <p:tavLst>
                                        <p:tav tm="0">
                                          <p:val>
                                            <p:strVal val="#ppt_w+.3"/>
                                          </p:val>
                                        </p:tav>
                                        <p:tav tm="100000">
                                          <p:val>
                                            <p:strVal val="#ppt_w"/>
                                          </p:val>
                                        </p:tav>
                                      </p:tavLst>
                                    </p:anim>
                                    <p:anim calcmode="lin" valueType="num">
                                      <p:cBhvr>
                                        <p:cTn id="42" dur="1000" fill="hold"/>
                                        <p:tgtEl>
                                          <p:spTgt spid="6311"/>
                                        </p:tgtEl>
                                        <p:attrNameLst>
                                          <p:attrName>ppt_h</p:attrName>
                                        </p:attrNameLst>
                                      </p:cBhvr>
                                      <p:tavLst>
                                        <p:tav tm="0">
                                          <p:val>
                                            <p:strVal val="#ppt_h"/>
                                          </p:val>
                                        </p:tav>
                                        <p:tav tm="100000">
                                          <p:val>
                                            <p:strVal val="#ppt_h"/>
                                          </p:val>
                                        </p:tav>
                                      </p:tavLst>
                                    </p:anim>
                                    <p:animEffect transition="in" filter="fade">
                                      <p:cBhvr>
                                        <p:cTn id="43" dur="1000"/>
                                        <p:tgtEl>
                                          <p:spTgt spid="6311"/>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6305"/>
                                        </p:tgtEl>
                                        <p:attrNameLst>
                                          <p:attrName>style.visibility</p:attrName>
                                        </p:attrNameLst>
                                      </p:cBhvr>
                                      <p:to>
                                        <p:strVal val="visible"/>
                                      </p:to>
                                    </p:set>
                                    <p:anim calcmode="lin" valueType="num">
                                      <p:cBhvr>
                                        <p:cTn id="46" dur="1000" fill="hold"/>
                                        <p:tgtEl>
                                          <p:spTgt spid="6305"/>
                                        </p:tgtEl>
                                        <p:attrNameLst>
                                          <p:attrName>ppt_w</p:attrName>
                                        </p:attrNameLst>
                                      </p:cBhvr>
                                      <p:tavLst>
                                        <p:tav tm="0">
                                          <p:val>
                                            <p:strVal val="#ppt_w+.3"/>
                                          </p:val>
                                        </p:tav>
                                        <p:tav tm="100000">
                                          <p:val>
                                            <p:strVal val="#ppt_w"/>
                                          </p:val>
                                        </p:tav>
                                      </p:tavLst>
                                    </p:anim>
                                    <p:anim calcmode="lin" valueType="num">
                                      <p:cBhvr>
                                        <p:cTn id="47" dur="1000" fill="hold"/>
                                        <p:tgtEl>
                                          <p:spTgt spid="6305"/>
                                        </p:tgtEl>
                                        <p:attrNameLst>
                                          <p:attrName>ppt_h</p:attrName>
                                        </p:attrNameLst>
                                      </p:cBhvr>
                                      <p:tavLst>
                                        <p:tav tm="0">
                                          <p:val>
                                            <p:strVal val="#ppt_h"/>
                                          </p:val>
                                        </p:tav>
                                        <p:tav tm="100000">
                                          <p:val>
                                            <p:strVal val="#ppt_h"/>
                                          </p:val>
                                        </p:tav>
                                      </p:tavLst>
                                    </p:anim>
                                    <p:animEffect transition="in" filter="fade">
                                      <p:cBhvr>
                                        <p:cTn id="48" dur="1000"/>
                                        <p:tgtEl>
                                          <p:spTgt spid="6305"/>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6307"/>
                                        </p:tgtEl>
                                        <p:attrNameLst>
                                          <p:attrName>style.visibility</p:attrName>
                                        </p:attrNameLst>
                                      </p:cBhvr>
                                      <p:to>
                                        <p:strVal val="visible"/>
                                      </p:to>
                                    </p:set>
                                    <p:anim calcmode="lin" valueType="num">
                                      <p:cBhvr>
                                        <p:cTn id="51" dur="1000" fill="hold"/>
                                        <p:tgtEl>
                                          <p:spTgt spid="6307"/>
                                        </p:tgtEl>
                                        <p:attrNameLst>
                                          <p:attrName>ppt_w</p:attrName>
                                        </p:attrNameLst>
                                      </p:cBhvr>
                                      <p:tavLst>
                                        <p:tav tm="0">
                                          <p:val>
                                            <p:strVal val="#ppt_w+.3"/>
                                          </p:val>
                                        </p:tav>
                                        <p:tav tm="100000">
                                          <p:val>
                                            <p:strVal val="#ppt_w"/>
                                          </p:val>
                                        </p:tav>
                                      </p:tavLst>
                                    </p:anim>
                                    <p:anim calcmode="lin" valueType="num">
                                      <p:cBhvr>
                                        <p:cTn id="52" dur="1000" fill="hold"/>
                                        <p:tgtEl>
                                          <p:spTgt spid="6307"/>
                                        </p:tgtEl>
                                        <p:attrNameLst>
                                          <p:attrName>ppt_h</p:attrName>
                                        </p:attrNameLst>
                                      </p:cBhvr>
                                      <p:tavLst>
                                        <p:tav tm="0">
                                          <p:val>
                                            <p:strVal val="#ppt_h"/>
                                          </p:val>
                                        </p:tav>
                                        <p:tav tm="100000">
                                          <p:val>
                                            <p:strVal val="#ppt_h"/>
                                          </p:val>
                                        </p:tav>
                                      </p:tavLst>
                                    </p:anim>
                                    <p:animEffect transition="in" filter="fade">
                                      <p:cBhvr>
                                        <p:cTn id="53" dur="1000"/>
                                        <p:tgtEl>
                                          <p:spTgt spid="63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6304"/>
                                        </p:tgtEl>
                                        <p:attrNameLst>
                                          <p:attrName>style.visibility</p:attrName>
                                        </p:attrNameLst>
                                      </p:cBhvr>
                                      <p:to>
                                        <p:strVal val="visible"/>
                                      </p:to>
                                    </p:set>
                                    <p:anim calcmode="lin" valueType="num">
                                      <p:cBhvr>
                                        <p:cTn id="58" dur="1000" fill="hold"/>
                                        <p:tgtEl>
                                          <p:spTgt spid="6304"/>
                                        </p:tgtEl>
                                        <p:attrNameLst>
                                          <p:attrName>ppt_w</p:attrName>
                                        </p:attrNameLst>
                                      </p:cBhvr>
                                      <p:tavLst>
                                        <p:tav tm="0">
                                          <p:val>
                                            <p:strVal val="#ppt_w+.3"/>
                                          </p:val>
                                        </p:tav>
                                        <p:tav tm="100000">
                                          <p:val>
                                            <p:strVal val="#ppt_w"/>
                                          </p:val>
                                        </p:tav>
                                      </p:tavLst>
                                    </p:anim>
                                    <p:anim calcmode="lin" valueType="num">
                                      <p:cBhvr>
                                        <p:cTn id="59" dur="1000" fill="hold"/>
                                        <p:tgtEl>
                                          <p:spTgt spid="6304"/>
                                        </p:tgtEl>
                                        <p:attrNameLst>
                                          <p:attrName>ppt_h</p:attrName>
                                        </p:attrNameLst>
                                      </p:cBhvr>
                                      <p:tavLst>
                                        <p:tav tm="0">
                                          <p:val>
                                            <p:strVal val="#ppt_h"/>
                                          </p:val>
                                        </p:tav>
                                        <p:tav tm="100000">
                                          <p:val>
                                            <p:strVal val="#ppt_h"/>
                                          </p:val>
                                        </p:tav>
                                      </p:tavLst>
                                    </p:anim>
                                    <p:animEffect transition="in" filter="fade">
                                      <p:cBhvr>
                                        <p:cTn id="60" dur="1000"/>
                                        <p:tgtEl>
                                          <p:spTgt spid="630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6316"/>
                                        </p:tgtEl>
                                        <p:attrNameLst>
                                          <p:attrName>style.visibility</p:attrName>
                                        </p:attrNameLst>
                                      </p:cBhvr>
                                      <p:to>
                                        <p:strVal val="visible"/>
                                      </p:to>
                                    </p:set>
                                    <p:set>
                                      <p:cBhvr>
                                        <p:cTn id="65" dur="228" fill="hold">
                                          <p:stCondLst>
                                            <p:cond delay="0"/>
                                          </p:stCondLst>
                                        </p:cTn>
                                        <p:tgtEl>
                                          <p:spTgt spid="6316"/>
                                        </p:tgtEl>
                                        <p:attrNameLst>
                                          <p:attrName>style.rotation</p:attrName>
                                        </p:attrNameLst>
                                      </p:cBhvr>
                                      <p:to>
                                        <p:strVal val="-45.0"/>
                                      </p:to>
                                    </p:set>
                                    <p:anim calcmode="lin" valueType="num">
                                      <p:cBhvr>
                                        <p:cTn id="66" dur="228" fill="hold">
                                          <p:stCondLst>
                                            <p:cond delay="228"/>
                                          </p:stCondLst>
                                        </p:cTn>
                                        <p:tgtEl>
                                          <p:spTgt spid="6316"/>
                                        </p:tgtEl>
                                        <p:attrNameLst>
                                          <p:attrName>style.rotation</p:attrName>
                                        </p:attrNameLst>
                                      </p:cBhvr>
                                      <p:tavLst>
                                        <p:tav tm="0">
                                          <p:val>
                                            <p:fltVal val="-45"/>
                                          </p:val>
                                        </p:tav>
                                        <p:tav tm="69900">
                                          <p:val>
                                            <p:fltVal val="45"/>
                                          </p:val>
                                        </p:tav>
                                        <p:tav tm="100000">
                                          <p:val>
                                            <p:fltVal val="0"/>
                                          </p:val>
                                        </p:tav>
                                      </p:tavLst>
                                    </p:anim>
                                    <p:anim calcmode="lin" valueType="num">
                                      <p:cBhvr>
                                        <p:cTn id="67" dur="228" fill="hold">
                                          <p:stCondLst>
                                            <p:cond delay="0"/>
                                          </p:stCondLst>
                                        </p:cTn>
                                        <p:tgtEl>
                                          <p:spTgt spid="6316"/>
                                        </p:tgtEl>
                                        <p:attrNameLst>
                                          <p:attrName>ppt_y</p:attrName>
                                        </p:attrNameLst>
                                      </p:cBhvr>
                                      <p:tavLst>
                                        <p:tav tm="0">
                                          <p:val>
                                            <p:strVal val="#ppt_y-1"/>
                                          </p:val>
                                        </p:tav>
                                        <p:tav tm="100000">
                                          <p:val>
                                            <p:strVal val="#ppt_y-(0.354*#ppt_w-0.172*#ppt_h)"/>
                                          </p:val>
                                        </p:tav>
                                      </p:tavLst>
                                    </p:anim>
                                    <p:anim calcmode="lin" valueType="num">
                                      <p:cBhvr>
                                        <p:cTn id="68" dur="78" decel="50000" autoRev="1" fill="hold">
                                          <p:stCondLst>
                                            <p:cond delay="228"/>
                                          </p:stCondLst>
                                        </p:cTn>
                                        <p:tgtEl>
                                          <p:spTgt spid="6316"/>
                                        </p:tgtEl>
                                        <p:attrNameLst>
                                          <p:attrName>ppt_y</p:attrName>
                                        </p:attrNameLst>
                                      </p:cBhvr>
                                      <p:tavLst>
                                        <p:tav tm="0">
                                          <p:val>
                                            <p:strVal val="#ppt_y-(0.354*#ppt_w-0.172*#ppt_h)"/>
                                          </p:val>
                                        </p:tav>
                                        <p:tav tm="100000">
                                          <p:val>
                                            <p:strVal val="#ppt_y-(0.354*#ppt_w-0.172*#ppt_h)-#ppt_h/2"/>
                                          </p:val>
                                        </p:tav>
                                      </p:tavLst>
                                    </p:anim>
                                    <p:anim calcmode="lin" valueType="num">
                                      <p:cBhvr>
                                        <p:cTn id="69" dur="68" fill="hold">
                                          <p:stCondLst>
                                            <p:cond delay="432"/>
                                          </p:stCondLst>
                                        </p:cTn>
                                        <p:tgtEl>
                                          <p:spTgt spid="6316"/>
                                        </p:tgtEl>
                                        <p:attrNameLst>
                                          <p:attrName>ppt_y</p:attrName>
                                        </p:attrNameLst>
                                      </p:cBhvr>
                                      <p:tavLst>
                                        <p:tav tm="0">
                                          <p:val>
                                            <p:strVal val="#ppt_y-(0.354*#ppt_w-0.172*#ppt_h)"/>
                                          </p:val>
                                        </p:tav>
                                        <p:tav tm="100000">
                                          <p:val>
                                            <p:strVal val="#ppt_y"/>
                                          </p:val>
                                        </p:tav>
                                      </p:tavLst>
                                    </p:anim>
                                  </p:childTnLst>
                                </p:cTn>
                              </p:par>
                              <p:par>
                                <p:cTn id="70" presetID="12" presetClass="exit" presetSubtype="4" fill="hold" grpId="1" nodeType="withEffect">
                                  <p:stCondLst>
                                    <p:cond delay="0"/>
                                  </p:stCondLst>
                                  <p:childTnLst>
                                    <p:animEffect transition="out" filter="slide(fromBottom)">
                                      <p:cBhvr>
                                        <p:cTn id="71" dur="500"/>
                                        <p:tgtEl>
                                          <p:spTgt spid="6304"/>
                                        </p:tgtEl>
                                      </p:cBhvr>
                                    </p:animEffect>
                                    <p:set>
                                      <p:cBhvr>
                                        <p:cTn id="72" dur="1" fill="hold">
                                          <p:stCondLst>
                                            <p:cond delay="499"/>
                                          </p:stCondLst>
                                        </p:cTn>
                                        <p:tgtEl>
                                          <p:spTgt spid="6304"/>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6318"/>
                                        </p:tgtEl>
                                        <p:attrNameLst>
                                          <p:attrName>style.visibility</p:attrName>
                                        </p:attrNameLst>
                                      </p:cBhvr>
                                      <p:to>
                                        <p:strVal val="visible"/>
                                      </p:to>
                                    </p:set>
                                    <p:anim calcmode="lin" valueType="num">
                                      <p:cBhvr>
                                        <p:cTn id="77" dur="1000" fill="hold"/>
                                        <p:tgtEl>
                                          <p:spTgt spid="6318"/>
                                        </p:tgtEl>
                                        <p:attrNameLst>
                                          <p:attrName>ppt_w</p:attrName>
                                        </p:attrNameLst>
                                      </p:cBhvr>
                                      <p:tavLst>
                                        <p:tav tm="0">
                                          <p:val>
                                            <p:strVal val="#ppt_w+.3"/>
                                          </p:val>
                                        </p:tav>
                                        <p:tav tm="100000">
                                          <p:val>
                                            <p:strVal val="#ppt_w"/>
                                          </p:val>
                                        </p:tav>
                                      </p:tavLst>
                                    </p:anim>
                                    <p:anim calcmode="lin" valueType="num">
                                      <p:cBhvr>
                                        <p:cTn id="78" dur="1000" fill="hold"/>
                                        <p:tgtEl>
                                          <p:spTgt spid="6318"/>
                                        </p:tgtEl>
                                        <p:attrNameLst>
                                          <p:attrName>ppt_h</p:attrName>
                                        </p:attrNameLst>
                                      </p:cBhvr>
                                      <p:tavLst>
                                        <p:tav tm="0">
                                          <p:val>
                                            <p:strVal val="#ppt_h"/>
                                          </p:val>
                                        </p:tav>
                                        <p:tav tm="100000">
                                          <p:val>
                                            <p:strVal val="#ppt_h"/>
                                          </p:val>
                                        </p:tav>
                                      </p:tavLst>
                                    </p:anim>
                                    <p:animEffect transition="in" filter="fade">
                                      <p:cBhvr>
                                        <p:cTn id="79" dur="1000"/>
                                        <p:tgtEl>
                                          <p:spTgt spid="631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8" presetClass="entr" presetSubtype="0" accel="50000" fill="hold" grpId="0" nodeType="clickEffect">
                                  <p:stCondLst>
                                    <p:cond delay="0"/>
                                  </p:stCondLst>
                                  <p:iterate type="lt">
                                    <p:tmPct val="50000"/>
                                  </p:iterate>
                                  <p:childTnLst>
                                    <p:set>
                                      <p:cBhvr>
                                        <p:cTn id="83" dur="1" fill="hold">
                                          <p:stCondLst>
                                            <p:cond delay="0"/>
                                          </p:stCondLst>
                                        </p:cTn>
                                        <p:tgtEl>
                                          <p:spTgt spid="6317"/>
                                        </p:tgtEl>
                                        <p:attrNameLst>
                                          <p:attrName>style.visibility</p:attrName>
                                        </p:attrNameLst>
                                      </p:cBhvr>
                                      <p:to>
                                        <p:strVal val="visible"/>
                                      </p:to>
                                    </p:set>
                                    <p:set>
                                      <p:cBhvr>
                                        <p:cTn id="84" dur="228" fill="hold">
                                          <p:stCondLst>
                                            <p:cond delay="0"/>
                                          </p:stCondLst>
                                        </p:cTn>
                                        <p:tgtEl>
                                          <p:spTgt spid="6317"/>
                                        </p:tgtEl>
                                        <p:attrNameLst>
                                          <p:attrName>style.rotation</p:attrName>
                                        </p:attrNameLst>
                                      </p:cBhvr>
                                      <p:to>
                                        <p:strVal val="-45.0"/>
                                      </p:to>
                                    </p:set>
                                    <p:anim calcmode="lin" valueType="num">
                                      <p:cBhvr>
                                        <p:cTn id="85" dur="228" fill="hold">
                                          <p:stCondLst>
                                            <p:cond delay="228"/>
                                          </p:stCondLst>
                                        </p:cTn>
                                        <p:tgtEl>
                                          <p:spTgt spid="6317"/>
                                        </p:tgtEl>
                                        <p:attrNameLst>
                                          <p:attrName>style.rotation</p:attrName>
                                        </p:attrNameLst>
                                      </p:cBhvr>
                                      <p:tavLst>
                                        <p:tav tm="0">
                                          <p:val>
                                            <p:fltVal val="-45"/>
                                          </p:val>
                                        </p:tav>
                                        <p:tav tm="69900">
                                          <p:val>
                                            <p:fltVal val="45"/>
                                          </p:val>
                                        </p:tav>
                                        <p:tav tm="100000">
                                          <p:val>
                                            <p:fltVal val="0"/>
                                          </p:val>
                                        </p:tav>
                                      </p:tavLst>
                                    </p:anim>
                                    <p:anim calcmode="lin" valueType="num">
                                      <p:cBhvr>
                                        <p:cTn id="86" dur="228" fill="hold">
                                          <p:stCondLst>
                                            <p:cond delay="0"/>
                                          </p:stCondLst>
                                        </p:cTn>
                                        <p:tgtEl>
                                          <p:spTgt spid="6317"/>
                                        </p:tgtEl>
                                        <p:attrNameLst>
                                          <p:attrName>ppt_y</p:attrName>
                                        </p:attrNameLst>
                                      </p:cBhvr>
                                      <p:tavLst>
                                        <p:tav tm="0">
                                          <p:val>
                                            <p:strVal val="#ppt_y-1"/>
                                          </p:val>
                                        </p:tav>
                                        <p:tav tm="100000">
                                          <p:val>
                                            <p:strVal val="#ppt_y-(0.354*#ppt_w-0.172*#ppt_h)"/>
                                          </p:val>
                                        </p:tav>
                                      </p:tavLst>
                                    </p:anim>
                                    <p:anim calcmode="lin" valueType="num">
                                      <p:cBhvr>
                                        <p:cTn id="87" dur="78" decel="50000" autoRev="1" fill="hold">
                                          <p:stCondLst>
                                            <p:cond delay="228"/>
                                          </p:stCondLst>
                                        </p:cTn>
                                        <p:tgtEl>
                                          <p:spTgt spid="6317"/>
                                        </p:tgtEl>
                                        <p:attrNameLst>
                                          <p:attrName>ppt_y</p:attrName>
                                        </p:attrNameLst>
                                      </p:cBhvr>
                                      <p:tavLst>
                                        <p:tav tm="0">
                                          <p:val>
                                            <p:strVal val="#ppt_y-(0.354*#ppt_w-0.172*#ppt_h)"/>
                                          </p:val>
                                        </p:tav>
                                        <p:tav tm="100000">
                                          <p:val>
                                            <p:strVal val="#ppt_y-(0.354*#ppt_w-0.172*#ppt_h)-#ppt_h/2"/>
                                          </p:val>
                                        </p:tav>
                                      </p:tavLst>
                                    </p:anim>
                                    <p:anim calcmode="lin" valueType="num">
                                      <p:cBhvr>
                                        <p:cTn id="88" dur="68" fill="hold">
                                          <p:stCondLst>
                                            <p:cond delay="432"/>
                                          </p:stCondLst>
                                        </p:cTn>
                                        <p:tgtEl>
                                          <p:spTgt spid="6317"/>
                                        </p:tgtEl>
                                        <p:attrNameLst>
                                          <p:attrName>ppt_y</p:attrName>
                                        </p:attrNameLst>
                                      </p:cBhvr>
                                      <p:tavLst>
                                        <p:tav tm="0">
                                          <p:val>
                                            <p:strVal val="#ppt_y-(0.354*#ppt_w-0.172*#ppt_h)"/>
                                          </p:val>
                                        </p:tav>
                                        <p:tav tm="100000">
                                          <p:val>
                                            <p:strVal val="#ppt_y"/>
                                          </p:val>
                                        </p:tav>
                                      </p:tavLst>
                                    </p:anim>
                                  </p:childTnLst>
                                </p:cTn>
                              </p:par>
                              <p:par>
                                <p:cTn id="89" presetID="12" presetClass="exit" presetSubtype="4" fill="hold" grpId="1" nodeType="withEffect">
                                  <p:stCondLst>
                                    <p:cond delay="0"/>
                                  </p:stCondLst>
                                  <p:childTnLst>
                                    <p:animEffect transition="out" filter="slide(fromBottom)">
                                      <p:cBhvr>
                                        <p:cTn id="90" dur="500"/>
                                        <p:tgtEl>
                                          <p:spTgt spid="6318"/>
                                        </p:tgtEl>
                                      </p:cBhvr>
                                    </p:animEffect>
                                    <p:set>
                                      <p:cBhvr>
                                        <p:cTn id="91" dur="1" fill="hold">
                                          <p:stCondLst>
                                            <p:cond delay="499"/>
                                          </p:stCondLst>
                                        </p:cTn>
                                        <p:tgtEl>
                                          <p:spTgt spid="6318"/>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6319"/>
                                        </p:tgtEl>
                                        <p:attrNameLst>
                                          <p:attrName>style.visibility</p:attrName>
                                        </p:attrNameLst>
                                      </p:cBhvr>
                                      <p:to>
                                        <p:strVal val="visible"/>
                                      </p:to>
                                    </p:set>
                                    <p:anim calcmode="lin" valueType="num">
                                      <p:cBhvr>
                                        <p:cTn id="96" dur="1000" fill="hold"/>
                                        <p:tgtEl>
                                          <p:spTgt spid="6319"/>
                                        </p:tgtEl>
                                        <p:attrNameLst>
                                          <p:attrName>ppt_w</p:attrName>
                                        </p:attrNameLst>
                                      </p:cBhvr>
                                      <p:tavLst>
                                        <p:tav tm="0">
                                          <p:val>
                                            <p:strVal val="#ppt_w+.3"/>
                                          </p:val>
                                        </p:tav>
                                        <p:tav tm="100000">
                                          <p:val>
                                            <p:strVal val="#ppt_w"/>
                                          </p:val>
                                        </p:tav>
                                      </p:tavLst>
                                    </p:anim>
                                    <p:anim calcmode="lin" valueType="num">
                                      <p:cBhvr>
                                        <p:cTn id="97" dur="1000" fill="hold"/>
                                        <p:tgtEl>
                                          <p:spTgt spid="6319"/>
                                        </p:tgtEl>
                                        <p:attrNameLst>
                                          <p:attrName>ppt_h</p:attrName>
                                        </p:attrNameLst>
                                      </p:cBhvr>
                                      <p:tavLst>
                                        <p:tav tm="0">
                                          <p:val>
                                            <p:strVal val="#ppt_h"/>
                                          </p:val>
                                        </p:tav>
                                        <p:tav tm="100000">
                                          <p:val>
                                            <p:strVal val="#ppt_h"/>
                                          </p:val>
                                        </p:tav>
                                      </p:tavLst>
                                    </p:anim>
                                    <p:animEffect transition="in" filter="fade">
                                      <p:cBhvr>
                                        <p:cTn id="98" dur="1000"/>
                                        <p:tgtEl>
                                          <p:spTgt spid="631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8" presetClass="entr" presetSubtype="0" accel="50000" fill="hold" grpId="0" nodeType="clickEffect">
                                  <p:stCondLst>
                                    <p:cond delay="0"/>
                                  </p:stCondLst>
                                  <p:iterate type="lt">
                                    <p:tmPct val="50000"/>
                                  </p:iterate>
                                  <p:childTnLst>
                                    <p:set>
                                      <p:cBhvr>
                                        <p:cTn id="102" dur="1" fill="hold">
                                          <p:stCondLst>
                                            <p:cond delay="0"/>
                                          </p:stCondLst>
                                        </p:cTn>
                                        <p:tgtEl>
                                          <p:spTgt spid="6320"/>
                                        </p:tgtEl>
                                        <p:attrNameLst>
                                          <p:attrName>style.visibility</p:attrName>
                                        </p:attrNameLst>
                                      </p:cBhvr>
                                      <p:to>
                                        <p:strVal val="visible"/>
                                      </p:to>
                                    </p:set>
                                    <p:set>
                                      <p:cBhvr>
                                        <p:cTn id="103" dur="228" fill="hold">
                                          <p:stCondLst>
                                            <p:cond delay="0"/>
                                          </p:stCondLst>
                                        </p:cTn>
                                        <p:tgtEl>
                                          <p:spTgt spid="6320"/>
                                        </p:tgtEl>
                                        <p:attrNameLst>
                                          <p:attrName>style.rotation</p:attrName>
                                        </p:attrNameLst>
                                      </p:cBhvr>
                                      <p:to>
                                        <p:strVal val="-45.0"/>
                                      </p:to>
                                    </p:set>
                                    <p:anim calcmode="lin" valueType="num">
                                      <p:cBhvr>
                                        <p:cTn id="104" dur="228" fill="hold">
                                          <p:stCondLst>
                                            <p:cond delay="228"/>
                                          </p:stCondLst>
                                        </p:cTn>
                                        <p:tgtEl>
                                          <p:spTgt spid="6320"/>
                                        </p:tgtEl>
                                        <p:attrNameLst>
                                          <p:attrName>style.rotation</p:attrName>
                                        </p:attrNameLst>
                                      </p:cBhvr>
                                      <p:tavLst>
                                        <p:tav tm="0">
                                          <p:val>
                                            <p:fltVal val="-45"/>
                                          </p:val>
                                        </p:tav>
                                        <p:tav tm="69900">
                                          <p:val>
                                            <p:fltVal val="45"/>
                                          </p:val>
                                        </p:tav>
                                        <p:tav tm="100000">
                                          <p:val>
                                            <p:fltVal val="0"/>
                                          </p:val>
                                        </p:tav>
                                      </p:tavLst>
                                    </p:anim>
                                    <p:anim calcmode="lin" valueType="num">
                                      <p:cBhvr>
                                        <p:cTn id="105" dur="228" fill="hold">
                                          <p:stCondLst>
                                            <p:cond delay="0"/>
                                          </p:stCondLst>
                                        </p:cTn>
                                        <p:tgtEl>
                                          <p:spTgt spid="6320"/>
                                        </p:tgtEl>
                                        <p:attrNameLst>
                                          <p:attrName>ppt_y</p:attrName>
                                        </p:attrNameLst>
                                      </p:cBhvr>
                                      <p:tavLst>
                                        <p:tav tm="0">
                                          <p:val>
                                            <p:strVal val="#ppt_y-1"/>
                                          </p:val>
                                        </p:tav>
                                        <p:tav tm="100000">
                                          <p:val>
                                            <p:strVal val="#ppt_y-(0.354*#ppt_w-0.172*#ppt_h)"/>
                                          </p:val>
                                        </p:tav>
                                      </p:tavLst>
                                    </p:anim>
                                    <p:anim calcmode="lin" valueType="num">
                                      <p:cBhvr>
                                        <p:cTn id="106" dur="78" decel="50000" autoRev="1" fill="hold">
                                          <p:stCondLst>
                                            <p:cond delay="228"/>
                                          </p:stCondLst>
                                        </p:cTn>
                                        <p:tgtEl>
                                          <p:spTgt spid="6320"/>
                                        </p:tgtEl>
                                        <p:attrNameLst>
                                          <p:attrName>ppt_y</p:attrName>
                                        </p:attrNameLst>
                                      </p:cBhvr>
                                      <p:tavLst>
                                        <p:tav tm="0">
                                          <p:val>
                                            <p:strVal val="#ppt_y-(0.354*#ppt_w-0.172*#ppt_h)"/>
                                          </p:val>
                                        </p:tav>
                                        <p:tav tm="100000">
                                          <p:val>
                                            <p:strVal val="#ppt_y-(0.354*#ppt_w-0.172*#ppt_h)-#ppt_h/2"/>
                                          </p:val>
                                        </p:tav>
                                      </p:tavLst>
                                    </p:anim>
                                    <p:anim calcmode="lin" valueType="num">
                                      <p:cBhvr>
                                        <p:cTn id="107" dur="68" fill="hold">
                                          <p:stCondLst>
                                            <p:cond delay="432"/>
                                          </p:stCondLst>
                                        </p:cTn>
                                        <p:tgtEl>
                                          <p:spTgt spid="6320"/>
                                        </p:tgtEl>
                                        <p:attrNameLst>
                                          <p:attrName>ppt_y</p:attrName>
                                        </p:attrNameLst>
                                      </p:cBhvr>
                                      <p:tavLst>
                                        <p:tav tm="0">
                                          <p:val>
                                            <p:strVal val="#ppt_y-(0.354*#ppt_w-0.172*#ppt_h)"/>
                                          </p:val>
                                        </p:tav>
                                        <p:tav tm="100000">
                                          <p:val>
                                            <p:strVal val="#ppt_y"/>
                                          </p:val>
                                        </p:tav>
                                      </p:tavLst>
                                    </p:anim>
                                  </p:childTnLst>
                                </p:cTn>
                              </p:par>
                              <p:par>
                                <p:cTn id="108" presetID="12" presetClass="exit" presetSubtype="4" fill="hold" grpId="1" nodeType="withEffect">
                                  <p:stCondLst>
                                    <p:cond delay="0"/>
                                  </p:stCondLst>
                                  <p:childTnLst>
                                    <p:animEffect transition="out" filter="slide(fromBottom)">
                                      <p:cBhvr>
                                        <p:cTn id="109" dur="500"/>
                                        <p:tgtEl>
                                          <p:spTgt spid="6319"/>
                                        </p:tgtEl>
                                      </p:cBhvr>
                                    </p:animEffect>
                                    <p:set>
                                      <p:cBhvr>
                                        <p:cTn id="110" dur="1" fill="hold">
                                          <p:stCondLst>
                                            <p:cond delay="499"/>
                                          </p:stCondLst>
                                        </p:cTn>
                                        <p:tgtEl>
                                          <p:spTgt spid="631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0" presetClass="entr" presetSubtype="0" decel="100000" fill="hold" grpId="0" nodeType="clickEffect">
                                  <p:stCondLst>
                                    <p:cond delay="0"/>
                                  </p:stCondLst>
                                  <p:childTnLst>
                                    <p:set>
                                      <p:cBhvr>
                                        <p:cTn id="114" dur="1" fill="hold">
                                          <p:stCondLst>
                                            <p:cond delay="0"/>
                                          </p:stCondLst>
                                        </p:cTn>
                                        <p:tgtEl>
                                          <p:spTgt spid="6321"/>
                                        </p:tgtEl>
                                        <p:attrNameLst>
                                          <p:attrName>style.visibility</p:attrName>
                                        </p:attrNameLst>
                                      </p:cBhvr>
                                      <p:to>
                                        <p:strVal val="visible"/>
                                      </p:to>
                                    </p:set>
                                    <p:anim calcmode="lin" valueType="num">
                                      <p:cBhvr>
                                        <p:cTn id="115" dur="1000" fill="hold"/>
                                        <p:tgtEl>
                                          <p:spTgt spid="6321"/>
                                        </p:tgtEl>
                                        <p:attrNameLst>
                                          <p:attrName>ppt_w</p:attrName>
                                        </p:attrNameLst>
                                      </p:cBhvr>
                                      <p:tavLst>
                                        <p:tav tm="0">
                                          <p:val>
                                            <p:strVal val="#ppt_w+.3"/>
                                          </p:val>
                                        </p:tav>
                                        <p:tav tm="100000">
                                          <p:val>
                                            <p:strVal val="#ppt_w"/>
                                          </p:val>
                                        </p:tav>
                                      </p:tavLst>
                                    </p:anim>
                                    <p:anim calcmode="lin" valueType="num">
                                      <p:cBhvr>
                                        <p:cTn id="116" dur="1000" fill="hold"/>
                                        <p:tgtEl>
                                          <p:spTgt spid="6321"/>
                                        </p:tgtEl>
                                        <p:attrNameLst>
                                          <p:attrName>ppt_h</p:attrName>
                                        </p:attrNameLst>
                                      </p:cBhvr>
                                      <p:tavLst>
                                        <p:tav tm="0">
                                          <p:val>
                                            <p:strVal val="#ppt_h"/>
                                          </p:val>
                                        </p:tav>
                                        <p:tav tm="100000">
                                          <p:val>
                                            <p:strVal val="#ppt_h"/>
                                          </p:val>
                                        </p:tav>
                                      </p:tavLst>
                                    </p:anim>
                                    <p:animEffect transition="in" filter="fade">
                                      <p:cBhvr>
                                        <p:cTn id="117" dur="1000"/>
                                        <p:tgtEl>
                                          <p:spTgt spid="632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8" presetClass="entr" presetSubtype="0" accel="50000" fill="hold" grpId="0" nodeType="clickEffect">
                                  <p:stCondLst>
                                    <p:cond delay="0"/>
                                  </p:stCondLst>
                                  <p:iterate type="lt">
                                    <p:tmPct val="50000"/>
                                  </p:iterate>
                                  <p:childTnLst>
                                    <p:set>
                                      <p:cBhvr>
                                        <p:cTn id="121" dur="1" fill="hold">
                                          <p:stCondLst>
                                            <p:cond delay="0"/>
                                          </p:stCondLst>
                                        </p:cTn>
                                        <p:tgtEl>
                                          <p:spTgt spid="6322"/>
                                        </p:tgtEl>
                                        <p:attrNameLst>
                                          <p:attrName>style.visibility</p:attrName>
                                        </p:attrNameLst>
                                      </p:cBhvr>
                                      <p:to>
                                        <p:strVal val="visible"/>
                                      </p:to>
                                    </p:set>
                                    <p:set>
                                      <p:cBhvr>
                                        <p:cTn id="122" dur="228" fill="hold">
                                          <p:stCondLst>
                                            <p:cond delay="0"/>
                                          </p:stCondLst>
                                        </p:cTn>
                                        <p:tgtEl>
                                          <p:spTgt spid="6322"/>
                                        </p:tgtEl>
                                        <p:attrNameLst>
                                          <p:attrName>style.rotation</p:attrName>
                                        </p:attrNameLst>
                                      </p:cBhvr>
                                      <p:to>
                                        <p:strVal val="-45.0"/>
                                      </p:to>
                                    </p:set>
                                    <p:anim calcmode="lin" valueType="num">
                                      <p:cBhvr>
                                        <p:cTn id="123" dur="228" fill="hold">
                                          <p:stCondLst>
                                            <p:cond delay="228"/>
                                          </p:stCondLst>
                                        </p:cTn>
                                        <p:tgtEl>
                                          <p:spTgt spid="6322"/>
                                        </p:tgtEl>
                                        <p:attrNameLst>
                                          <p:attrName>style.rotation</p:attrName>
                                        </p:attrNameLst>
                                      </p:cBhvr>
                                      <p:tavLst>
                                        <p:tav tm="0">
                                          <p:val>
                                            <p:fltVal val="-45"/>
                                          </p:val>
                                        </p:tav>
                                        <p:tav tm="69900">
                                          <p:val>
                                            <p:fltVal val="45"/>
                                          </p:val>
                                        </p:tav>
                                        <p:tav tm="100000">
                                          <p:val>
                                            <p:fltVal val="0"/>
                                          </p:val>
                                        </p:tav>
                                      </p:tavLst>
                                    </p:anim>
                                    <p:anim calcmode="lin" valueType="num">
                                      <p:cBhvr>
                                        <p:cTn id="124" dur="228" fill="hold">
                                          <p:stCondLst>
                                            <p:cond delay="0"/>
                                          </p:stCondLst>
                                        </p:cTn>
                                        <p:tgtEl>
                                          <p:spTgt spid="6322"/>
                                        </p:tgtEl>
                                        <p:attrNameLst>
                                          <p:attrName>ppt_y</p:attrName>
                                        </p:attrNameLst>
                                      </p:cBhvr>
                                      <p:tavLst>
                                        <p:tav tm="0">
                                          <p:val>
                                            <p:strVal val="#ppt_y-1"/>
                                          </p:val>
                                        </p:tav>
                                        <p:tav tm="100000">
                                          <p:val>
                                            <p:strVal val="#ppt_y-(0.354*#ppt_w-0.172*#ppt_h)"/>
                                          </p:val>
                                        </p:tav>
                                      </p:tavLst>
                                    </p:anim>
                                    <p:anim calcmode="lin" valueType="num">
                                      <p:cBhvr>
                                        <p:cTn id="125" dur="78" decel="50000" autoRev="1" fill="hold">
                                          <p:stCondLst>
                                            <p:cond delay="228"/>
                                          </p:stCondLst>
                                        </p:cTn>
                                        <p:tgtEl>
                                          <p:spTgt spid="6322"/>
                                        </p:tgtEl>
                                        <p:attrNameLst>
                                          <p:attrName>ppt_y</p:attrName>
                                        </p:attrNameLst>
                                      </p:cBhvr>
                                      <p:tavLst>
                                        <p:tav tm="0">
                                          <p:val>
                                            <p:strVal val="#ppt_y-(0.354*#ppt_w-0.172*#ppt_h)"/>
                                          </p:val>
                                        </p:tav>
                                        <p:tav tm="100000">
                                          <p:val>
                                            <p:strVal val="#ppt_y-(0.354*#ppt_w-0.172*#ppt_h)-#ppt_h/2"/>
                                          </p:val>
                                        </p:tav>
                                      </p:tavLst>
                                    </p:anim>
                                    <p:anim calcmode="lin" valueType="num">
                                      <p:cBhvr>
                                        <p:cTn id="126" dur="68" fill="hold">
                                          <p:stCondLst>
                                            <p:cond delay="432"/>
                                          </p:stCondLst>
                                        </p:cTn>
                                        <p:tgtEl>
                                          <p:spTgt spid="6322"/>
                                        </p:tgtEl>
                                        <p:attrNameLst>
                                          <p:attrName>ppt_y</p:attrName>
                                        </p:attrNameLst>
                                      </p:cBhvr>
                                      <p:tavLst>
                                        <p:tav tm="0">
                                          <p:val>
                                            <p:strVal val="#ppt_y-(0.354*#ppt_w-0.172*#ppt_h)"/>
                                          </p:val>
                                        </p:tav>
                                        <p:tav tm="100000">
                                          <p:val>
                                            <p:strVal val="#ppt_y"/>
                                          </p:val>
                                        </p:tav>
                                      </p:tavLst>
                                    </p:anim>
                                  </p:childTnLst>
                                </p:cTn>
                              </p:par>
                              <p:par>
                                <p:cTn id="127" presetID="12" presetClass="exit" presetSubtype="4" fill="hold" grpId="1" nodeType="withEffect">
                                  <p:stCondLst>
                                    <p:cond delay="0"/>
                                  </p:stCondLst>
                                  <p:childTnLst>
                                    <p:animEffect transition="out" filter="slide(fromBottom)">
                                      <p:cBhvr>
                                        <p:cTn id="128" dur="500"/>
                                        <p:tgtEl>
                                          <p:spTgt spid="6321"/>
                                        </p:tgtEl>
                                      </p:cBhvr>
                                    </p:animEffect>
                                    <p:set>
                                      <p:cBhvr>
                                        <p:cTn id="129" dur="1" fill="hold">
                                          <p:stCondLst>
                                            <p:cond delay="499"/>
                                          </p:stCondLst>
                                        </p:cTn>
                                        <p:tgtEl>
                                          <p:spTgt spid="6321"/>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0" presetClass="entr" presetSubtype="0" decel="100000" fill="hold" grpId="0" nodeType="clickEffect">
                                  <p:stCondLst>
                                    <p:cond delay="0"/>
                                  </p:stCondLst>
                                  <p:childTnLst>
                                    <p:set>
                                      <p:cBhvr>
                                        <p:cTn id="133" dur="1" fill="hold">
                                          <p:stCondLst>
                                            <p:cond delay="0"/>
                                          </p:stCondLst>
                                        </p:cTn>
                                        <p:tgtEl>
                                          <p:spTgt spid="6323"/>
                                        </p:tgtEl>
                                        <p:attrNameLst>
                                          <p:attrName>style.visibility</p:attrName>
                                        </p:attrNameLst>
                                      </p:cBhvr>
                                      <p:to>
                                        <p:strVal val="visible"/>
                                      </p:to>
                                    </p:set>
                                    <p:anim calcmode="lin" valueType="num">
                                      <p:cBhvr>
                                        <p:cTn id="134" dur="1000" fill="hold"/>
                                        <p:tgtEl>
                                          <p:spTgt spid="6323"/>
                                        </p:tgtEl>
                                        <p:attrNameLst>
                                          <p:attrName>ppt_w</p:attrName>
                                        </p:attrNameLst>
                                      </p:cBhvr>
                                      <p:tavLst>
                                        <p:tav tm="0">
                                          <p:val>
                                            <p:strVal val="#ppt_w+.3"/>
                                          </p:val>
                                        </p:tav>
                                        <p:tav tm="100000">
                                          <p:val>
                                            <p:strVal val="#ppt_w"/>
                                          </p:val>
                                        </p:tav>
                                      </p:tavLst>
                                    </p:anim>
                                    <p:anim calcmode="lin" valueType="num">
                                      <p:cBhvr>
                                        <p:cTn id="135" dur="1000" fill="hold"/>
                                        <p:tgtEl>
                                          <p:spTgt spid="6323"/>
                                        </p:tgtEl>
                                        <p:attrNameLst>
                                          <p:attrName>ppt_h</p:attrName>
                                        </p:attrNameLst>
                                      </p:cBhvr>
                                      <p:tavLst>
                                        <p:tav tm="0">
                                          <p:val>
                                            <p:strVal val="#ppt_h"/>
                                          </p:val>
                                        </p:tav>
                                        <p:tav tm="100000">
                                          <p:val>
                                            <p:strVal val="#ppt_h"/>
                                          </p:val>
                                        </p:tav>
                                      </p:tavLst>
                                    </p:anim>
                                    <p:animEffect transition="in" filter="fade">
                                      <p:cBhvr>
                                        <p:cTn id="136" dur="1000"/>
                                        <p:tgtEl>
                                          <p:spTgt spid="632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8" presetClass="entr" presetSubtype="0" accel="50000" fill="hold" grpId="0" nodeType="clickEffect">
                                  <p:stCondLst>
                                    <p:cond delay="0"/>
                                  </p:stCondLst>
                                  <p:iterate type="lt">
                                    <p:tmPct val="50000"/>
                                  </p:iterate>
                                  <p:childTnLst>
                                    <p:set>
                                      <p:cBhvr>
                                        <p:cTn id="140" dur="1" fill="hold">
                                          <p:stCondLst>
                                            <p:cond delay="0"/>
                                          </p:stCondLst>
                                        </p:cTn>
                                        <p:tgtEl>
                                          <p:spTgt spid="6324"/>
                                        </p:tgtEl>
                                        <p:attrNameLst>
                                          <p:attrName>style.visibility</p:attrName>
                                        </p:attrNameLst>
                                      </p:cBhvr>
                                      <p:to>
                                        <p:strVal val="visible"/>
                                      </p:to>
                                    </p:set>
                                    <p:set>
                                      <p:cBhvr>
                                        <p:cTn id="141" dur="228" fill="hold">
                                          <p:stCondLst>
                                            <p:cond delay="0"/>
                                          </p:stCondLst>
                                        </p:cTn>
                                        <p:tgtEl>
                                          <p:spTgt spid="6324"/>
                                        </p:tgtEl>
                                        <p:attrNameLst>
                                          <p:attrName>style.rotation</p:attrName>
                                        </p:attrNameLst>
                                      </p:cBhvr>
                                      <p:to>
                                        <p:strVal val="-45.0"/>
                                      </p:to>
                                    </p:set>
                                    <p:anim calcmode="lin" valueType="num">
                                      <p:cBhvr>
                                        <p:cTn id="142" dur="228" fill="hold">
                                          <p:stCondLst>
                                            <p:cond delay="228"/>
                                          </p:stCondLst>
                                        </p:cTn>
                                        <p:tgtEl>
                                          <p:spTgt spid="6324"/>
                                        </p:tgtEl>
                                        <p:attrNameLst>
                                          <p:attrName>style.rotation</p:attrName>
                                        </p:attrNameLst>
                                      </p:cBhvr>
                                      <p:tavLst>
                                        <p:tav tm="0">
                                          <p:val>
                                            <p:fltVal val="-45"/>
                                          </p:val>
                                        </p:tav>
                                        <p:tav tm="69900">
                                          <p:val>
                                            <p:fltVal val="45"/>
                                          </p:val>
                                        </p:tav>
                                        <p:tav tm="100000">
                                          <p:val>
                                            <p:fltVal val="0"/>
                                          </p:val>
                                        </p:tav>
                                      </p:tavLst>
                                    </p:anim>
                                    <p:anim calcmode="lin" valueType="num">
                                      <p:cBhvr>
                                        <p:cTn id="143" dur="228" fill="hold">
                                          <p:stCondLst>
                                            <p:cond delay="0"/>
                                          </p:stCondLst>
                                        </p:cTn>
                                        <p:tgtEl>
                                          <p:spTgt spid="6324"/>
                                        </p:tgtEl>
                                        <p:attrNameLst>
                                          <p:attrName>ppt_y</p:attrName>
                                        </p:attrNameLst>
                                      </p:cBhvr>
                                      <p:tavLst>
                                        <p:tav tm="0">
                                          <p:val>
                                            <p:strVal val="#ppt_y-1"/>
                                          </p:val>
                                        </p:tav>
                                        <p:tav tm="100000">
                                          <p:val>
                                            <p:strVal val="#ppt_y-(0.354*#ppt_w-0.172*#ppt_h)"/>
                                          </p:val>
                                        </p:tav>
                                      </p:tavLst>
                                    </p:anim>
                                    <p:anim calcmode="lin" valueType="num">
                                      <p:cBhvr>
                                        <p:cTn id="144" dur="78" decel="50000" autoRev="1" fill="hold">
                                          <p:stCondLst>
                                            <p:cond delay="228"/>
                                          </p:stCondLst>
                                        </p:cTn>
                                        <p:tgtEl>
                                          <p:spTgt spid="6324"/>
                                        </p:tgtEl>
                                        <p:attrNameLst>
                                          <p:attrName>ppt_y</p:attrName>
                                        </p:attrNameLst>
                                      </p:cBhvr>
                                      <p:tavLst>
                                        <p:tav tm="0">
                                          <p:val>
                                            <p:strVal val="#ppt_y-(0.354*#ppt_w-0.172*#ppt_h)"/>
                                          </p:val>
                                        </p:tav>
                                        <p:tav tm="100000">
                                          <p:val>
                                            <p:strVal val="#ppt_y-(0.354*#ppt_w-0.172*#ppt_h)-#ppt_h/2"/>
                                          </p:val>
                                        </p:tav>
                                      </p:tavLst>
                                    </p:anim>
                                    <p:anim calcmode="lin" valueType="num">
                                      <p:cBhvr>
                                        <p:cTn id="145" dur="68" fill="hold">
                                          <p:stCondLst>
                                            <p:cond delay="432"/>
                                          </p:stCondLst>
                                        </p:cTn>
                                        <p:tgtEl>
                                          <p:spTgt spid="6324"/>
                                        </p:tgtEl>
                                        <p:attrNameLst>
                                          <p:attrName>ppt_y</p:attrName>
                                        </p:attrNameLst>
                                      </p:cBhvr>
                                      <p:tavLst>
                                        <p:tav tm="0">
                                          <p:val>
                                            <p:strVal val="#ppt_y-(0.354*#ppt_w-0.172*#ppt_h)"/>
                                          </p:val>
                                        </p:tav>
                                        <p:tav tm="100000">
                                          <p:val>
                                            <p:strVal val="#ppt_y"/>
                                          </p:val>
                                        </p:tav>
                                      </p:tavLst>
                                    </p:anim>
                                  </p:childTnLst>
                                </p:cTn>
                              </p:par>
                              <p:par>
                                <p:cTn id="146" presetID="12" presetClass="exit" presetSubtype="4" fill="hold" grpId="1" nodeType="withEffect">
                                  <p:stCondLst>
                                    <p:cond delay="0"/>
                                  </p:stCondLst>
                                  <p:childTnLst>
                                    <p:animEffect transition="out" filter="slide(fromBottom)">
                                      <p:cBhvr>
                                        <p:cTn id="147" dur="500"/>
                                        <p:tgtEl>
                                          <p:spTgt spid="6323"/>
                                        </p:tgtEl>
                                      </p:cBhvr>
                                    </p:animEffect>
                                    <p:set>
                                      <p:cBhvr>
                                        <p:cTn id="148" dur="1" fill="hold">
                                          <p:stCondLst>
                                            <p:cond delay="499"/>
                                          </p:stCondLst>
                                        </p:cTn>
                                        <p:tgtEl>
                                          <p:spTgt spid="632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0" presetClass="entr" presetSubtype="0" decel="100000" fill="hold" grpId="0" nodeType="clickEffect">
                                  <p:stCondLst>
                                    <p:cond delay="0"/>
                                  </p:stCondLst>
                                  <p:childTnLst>
                                    <p:set>
                                      <p:cBhvr>
                                        <p:cTn id="152" dur="1" fill="hold">
                                          <p:stCondLst>
                                            <p:cond delay="0"/>
                                          </p:stCondLst>
                                        </p:cTn>
                                        <p:tgtEl>
                                          <p:spTgt spid="6325"/>
                                        </p:tgtEl>
                                        <p:attrNameLst>
                                          <p:attrName>style.visibility</p:attrName>
                                        </p:attrNameLst>
                                      </p:cBhvr>
                                      <p:to>
                                        <p:strVal val="visible"/>
                                      </p:to>
                                    </p:set>
                                    <p:anim calcmode="lin" valueType="num">
                                      <p:cBhvr>
                                        <p:cTn id="153" dur="1000" fill="hold"/>
                                        <p:tgtEl>
                                          <p:spTgt spid="6325"/>
                                        </p:tgtEl>
                                        <p:attrNameLst>
                                          <p:attrName>ppt_w</p:attrName>
                                        </p:attrNameLst>
                                      </p:cBhvr>
                                      <p:tavLst>
                                        <p:tav tm="0">
                                          <p:val>
                                            <p:strVal val="#ppt_w+.3"/>
                                          </p:val>
                                        </p:tav>
                                        <p:tav tm="100000">
                                          <p:val>
                                            <p:strVal val="#ppt_w"/>
                                          </p:val>
                                        </p:tav>
                                      </p:tavLst>
                                    </p:anim>
                                    <p:anim calcmode="lin" valueType="num">
                                      <p:cBhvr>
                                        <p:cTn id="154" dur="1000" fill="hold"/>
                                        <p:tgtEl>
                                          <p:spTgt spid="6325"/>
                                        </p:tgtEl>
                                        <p:attrNameLst>
                                          <p:attrName>ppt_h</p:attrName>
                                        </p:attrNameLst>
                                      </p:cBhvr>
                                      <p:tavLst>
                                        <p:tav tm="0">
                                          <p:val>
                                            <p:strVal val="#ppt_h"/>
                                          </p:val>
                                        </p:tav>
                                        <p:tav tm="100000">
                                          <p:val>
                                            <p:strVal val="#ppt_h"/>
                                          </p:val>
                                        </p:tav>
                                      </p:tavLst>
                                    </p:anim>
                                    <p:animEffect transition="in" filter="fade">
                                      <p:cBhvr>
                                        <p:cTn id="155" dur="1000"/>
                                        <p:tgtEl>
                                          <p:spTgt spid="6325"/>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6" presetClass="entr" presetSubtype="0" fill="hold" grpId="0" nodeType="clickEffect">
                                  <p:stCondLst>
                                    <p:cond delay="0"/>
                                  </p:stCondLst>
                                  <p:iterate type="lt">
                                    <p:tmPct val="10000"/>
                                  </p:iterate>
                                  <p:childTnLst>
                                    <p:set>
                                      <p:cBhvr>
                                        <p:cTn id="159" dur="1" fill="hold">
                                          <p:stCondLst>
                                            <p:cond delay="0"/>
                                          </p:stCondLst>
                                        </p:cTn>
                                        <p:tgtEl>
                                          <p:spTgt spid="6331"/>
                                        </p:tgtEl>
                                        <p:attrNameLst>
                                          <p:attrName>style.visibility</p:attrName>
                                        </p:attrNameLst>
                                      </p:cBhvr>
                                      <p:to>
                                        <p:strVal val="visible"/>
                                      </p:to>
                                    </p:set>
                                    <p:anim by="(-#ppt_w*2)" calcmode="lin" valueType="num">
                                      <p:cBhvr rctx="PPT">
                                        <p:cTn id="160" dur="250" autoRev="1" fill="hold">
                                          <p:stCondLst>
                                            <p:cond delay="0"/>
                                          </p:stCondLst>
                                        </p:cTn>
                                        <p:tgtEl>
                                          <p:spTgt spid="6331"/>
                                        </p:tgtEl>
                                        <p:attrNameLst>
                                          <p:attrName>ppt_w</p:attrName>
                                        </p:attrNameLst>
                                      </p:cBhvr>
                                    </p:anim>
                                    <p:anim by="(#ppt_w*0.50)" calcmode="lin" valueType="num">
                                      <p:cBhvr>
                                        <p:cTn id="161" dur="250" decel="50000" autoRev="1" fill="hold">
                                          <p:stCondLst>
                                            <p:cond delay="0"/>
                                          </p:stCondLst>
                                        </p:cTn>
                                        <p:tgtEl>
                                          <p:spTgt spid="6331"/>
                                        </p:tgtEl>
                                        <p:attrNameLst>
                                          <p:attrName>ppt_x</p:attrName>
                                        </p:attrNameLst>
                                      </p:cBhvr>
                                    </p:anim>
                                    <p:anim from="(-#ppt_h/2)" to="(#ppt_y)" calcmode="lin" valueType="num">
                                      <p:cBhvr>
                                        <p:cTn id="162" dur="500" fill="hold">
                                          <p:stCondLst>
                                            <p:cond delay="0"/>
                                          </p:stCondLst>
                                        </p:cTn>
                                        <p:tgtEl>
                                          <p:spTgt spid="6331"/>
                                        </p:tgtEl>
                                        <p:attrNameLst>
                                          <p:attrName>ppt_y</p:attrName>
                                        </p:attrNameLst>
                                      </p:cBhvr>
                                    </p:anim>
                                    <p:animRot by="21600000">
                                      <p:cBhvr>
                                        <p:cTn id="163" dur="500" fill="hold">
                                          <p:stCondLst>
                                            <p:cond delay="0"/>
                                          </p:stCondLst>
                                        </p:cTn>
                                        <p:tgtEl>
                                          <p:spTgt spid="6331"/>
                                        </p:tgtEl>
                                        <p:attrNameLst>
                                          <p:attrName>r</p:attrName>
                                        </p:attrNameLst>
                                      </p:cBhvr>
                                    </p:animRot>
                                  </p:childTnLst>
                                </p:cTn>
                              </p:par>
                              <p:par>
                                <p:cTn id="164" presetID="12" presetClass="exit" presetSubtype="4" fill="hold" grpId="1" nodeType="withEffect">
                                  <p:stCondLst>
                                    <p:cond delay="0"/>
                                  </p:stCondLst>
                                  <p:childTnLst>
                                    <p:animEffect transition="out" filter="slide(fromBottom)">
                                      <p:cBhvr>
                                        <p:cTn id="165" dur="500"/>
                                        <p:tgtEl>
                                          <p:spTgt spid="6325"/>
                                        </p:tgtEl>
                                      </p:cBhvr>
                                    </p:animEffect>
                                    <p:set>
                                      <p:cBhvr>
                                        <p:cTn id="166" dur="1" fill="hold">
                                          <p:stCondLst>
                                            <p:cond delay="499"/>
                                          </p:stCondLst>
                                        </p:cTn>
                                        <p:tgtEl>
                                          <p:spTgt spid="6325"/>
                                        </p:tgtEl>
                                        <p:attrNameLst>
                                          <p:attrName>style.visibility</p:attrName>
                                        </p:attrNameLst>
                                      </p:cBhvr>
                                      <p:to>
                                        <p:strVal val="hidden"/>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0" presetClass="entr" presetSubtype="0" decel="100000" fill="hold" grpId="0" nodeType="clickEffect">
                                  <p:stCondLst>
                                    <p:cond delay="0"/>
                                  </p:stCondLst>
                                  <p:childTnLst>
                                    <p:set>
                                      <p:cBhvr>
                                        <p:cTn id="170" dur="1" fill="hold">
                                          <p:stCondLst>
                                            <p:cond delay="0"/>
                                          </p:stCondLst>
                                        </p:cTn>
                                        <p:tgtEl>
                                          <p:spTgt spid="6332"/>
                                        </p:tgtEl>
                                        <p:attrNameLst>
                                          <p:attrName>style.visibility</p:attrName>
                                        </p:attrNameLst>
                                      </p:cBhvr>
                                      <p:to>
                                        <p:strVal val="visible"/>
                                      </p:to>
                                    </p:set>
                                    <p:anim calcmode="lin" valueType="num">
                                      <p:cBhvr>
                                        <p:cTn id="171" dur="1000" fill="hold"/>
                                        <p:tgtEl>
                                          <p:spTgt spid="6332"/>
                                        </p:tgtEl>
                                        <p:attrNameLst>
                                          <p:attrName>ppt_w</p:attrName>
                                        </p:attrNameLst>
                                      </p:cBhvr>
                                      <p:tavLst>
                                        <p:tav tm="0">
                                          <p:val>
                                            <p:strVal val="#ppt_w+.3"/>
                                          </p:val>
                                        </p:tav>
                                        <p:tav tm="100000">
                                          <p:val>
                                            <p:strVal val="#ppt_w"/>
                                          </p:val>
                                        </p:tav>
                                      </p:tavLst>
                                    </p:anim>
                                    <p:anim calcmode="lin" valueType="num">
                                      <p:cBhvr>
                                        <p:cTn id="172" dur="1000" fill="hold"/>
                                        <p:tgtEl>
                                          <p:spTgt spid="6332"/>
                                        </p:tgtEl>
                                        <p:attrNameLst>
                                          <p:attrName>ppt_h</p:attrName>
                                        </p:attrNameLst>
                                      </p:cBhvr>
                                      <p:tavLst>
                                        <p:tav tm="0">
                                          <p:val>
                                            <p:strVal val="#ppt_h"/>
                                          </p:val>
                                        </p:tav>
                                        <p:tav tm="100000">
                                          <p:val>
                                            <p:strVal val="#ppt_h"/>
                                          </p:val>
                                        </p:tav>
                                      </p:tavLst>
                                    </p:anim>
                                    <p:animEffect transition="in" filter="fade">
                                      <p:cBhvr>
                                        <p:cTn id="173" dur="1000"/>
                                        <p:tgtEl>
                                          <p:spTgt spid="633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6" presetClass="entr" presetSubtype="0" fill="hold" grpId="0" nodeType="clickEffect">
                                  <p:stCondLst>
                                    <p:cond delay="0"/>
                                  </p:stCondLst>
                                  <p:iterate type="lt">
                                    <p:tmPct val="10000"/>
                                  </p:iterate>
                                  <p:childTnLst>
                                    <p:set>
                                      <p:cBhvr>
                                        <p:cTn id="177" dur="1" fill="hold">
                                          <p:stCondLst>
                                            <p:cond delay="0"/>
                                          </p:stCondLst>
                                        </p:cTn>
                                        <p:tgtEl>
                                          <p:spTgt spid="6333"/>
                                        </p:tgtEl>
                                        <p:attrNameLst>
                                          <p:attrName>style.visibility</p:attrName>
                                        </p:attrNameLst>
                                      </p:cBhvr>
                                      <p:to>
                                        <p:strVal val="visible"/>
                                      </p:to>
                                    </p:set>
                                    <p:anim by="(-#ppt_w*2)" calcmode="lin" valueType="num">
                                      <p:cBhvr rctx="PPT">
                                        <p:cTn id="178" dur="250" autoRev="1" fill="hold">
                                          <p:stCondLst>
                                            <p:cond delay="0"/>
                                          </p:stCondLst>
                                        </p:cTn>
                                        <p:tgtEl>
                                          <p:spTgt spid="6333"/>
                                        </p:tgtEl>
                                        <p:attrNameLst>
                                          <p:attrName>ppt_w</p:attrName>
                                        </p:attrNameLst>
                                      </p:cBhvr>
                                    </p:anim>
                                    <p:anim by="(#ppt_w*0.50)" calcmode="lin" valueType="num">
                                      <p:cBhvr>
                                        <p:cTn id="179" dur="250" decel="50000" autoRev="1" fill="hold">
                                          <p:stCondLst>
                                            <p:cond delay="0"/>
                                          </p:stCondLst>
                                        </p:cTn>
                                        <p:tgtEl>
                                          <p:spTgt spid="6333"/>
                                        </p:tgtEl>
                                        <p:attrNameLst>
                                          <p:attrName>ppt_x</p:attrName>
                                        </p:attrNameLst>
                                      </p:cBhvr>
                                    </p:anim>
                                    <p:anim from="(-#ppt_h/2)" to="(#ppt_y)" calcmode="lin" valueType="num">
                                      <p:cBhvr>
                                        <p:cTn id="180" dur="500" fill="hold">
                                          <p:stCondLst>
                                            <p:cond delay="0"/>
                                          </p:stCondLst>
                                        </p:cTn>
                                        <p:tgtEl>
                                          <p:spTgt spid="6333"/>
                                        </p:tgtEl>
                                        <p:attrNameLst>
                                          <p:attrName>ppt_y</p:attrName>
                                        </p:attrNameLst>
                                      </p:cBhvr>
                                    </p:anim>
                                    <p:animRot by="21600000">
                                      <p:cBhvr>
                                        <p:cTn id="181" dur="500" fill="hold">
                                          <p:stCondLst>
                                            <p:cond delay="0"/>
                                          </p:stCondLst>
                                        </p:cTn>
                                        <p:tgtEl>
                                          <p:spTgt spid="6333"/>
                                        </p:tgtEl>
                                        <p:attrNameLst>
                                          <p:attrName>r</p:attrName>
                                        </p:attrNameLst>
                                      </p:cBhvr>
                                    </p:animRot>
                                  </p:childTnLst>
                                </p:cTn>
                              </p:par>
                              <p:par>
                                <p:cTn id="182" presetID="12" presetClass="exit" presetSubtype="4" fill="hold" grpId="1" nodeType="withEffect">
                                  <p:stCondLst>
                                    <p:cond delay="0"/>
                                  </p:stCondLst>
                                  <p:childTnLst>
                                    <p:animEffect transition="out" filter="slide(fromBottom)">
                                      <p:cBhvr>
                                        <p:cTn id="183" dur="500"/>
                                        <p:tgtEl>
                                          <p:spTgt spid="6332"/>
                                        </p:tgtEl>
                                      </p:cBhvr>
                                    </p:animEffect>
                                    <p:set>
                                      <p:cBhvr>
                                        <p:cTn id="184" dur="1" fill="hold">
                                          <p:stCondLst>
                                            <p:cond delay="499"/>
                                          </p:stCondLst>
                                        </p:cTn>
                                        <p:tgtEl>
                                          <p:spTgt spid="6332"/>
                                        </p:tgtEl>
                                        <p:attrNameLst>
                                          <p:attrName>style.visibility</p:attrName>
                                        </p:attrNameLst>
                                      </p:cBhvr>
                                      <p:to>
                                        <p:strVal val="hidden"/>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50" presetClass="entr" presetSubtype="0" decel="100000" fill="hold" grpId="0" nodeType="clickEffect">
                                  <p:stCondLst>
                                    <p:cond delay="0"/>
                                  </p:stCondLst>
                                  <p:childTnLst>
                                    <p:set>
                                      <p:cBhvr>
                                        <p:cTn id="188" dur="1" fill="hold">
                                          <p:stCondLst>
                                            <p:cond delay="0"/>
                                          </p:stCondLst>
                                        </p:cTn>
                                        <p:tgtEl>
                                          <p:spTgt spid="6334"/>
                                        </p:tgtEl>
                                        <p:attrNameLst>
                                          <p:attrName>style.visibility</p:attrName>
                                        </p:attrNameLst>
                                      </p:cBhvr>
                                      <p:to>
                                        <p:strVal val="visible"/>
                                      </p:to>
                                    </p:set>
                                    <p:anim calcmode="lin" valueType="num">
                                      <p:cBhvr>
                                        <p:cTn id="189" dur="1000" fill="hold"/>
                                        <p:tgtEl>
                                          <p:spTgt spid="6334"/>
                                        </p:tgtEl>
                                        <p:attrNameLst>
                                          <p:attrName>ppt_w</p:attrName>
                                        </p:attrNameLst>
                                      </p:cBhvr>
                                      <p:tavLst>
                                        <p:tav tm="0">
                                          <p:val>
                                            <p:strVal val="#ppt_w+.3"/>
                                          </p:val>
                                        </p:tav>
                                        <p:tav tm="100000">
                                          <p:val>
                                            <p:strVal val="#ppt_w"/>
                                          </p:val>
                                        </p:tav>
                                      </p:tavLst>
                                    </p:anim>
                                    <p:anim calcmode="lin" valueType="num">
                                      <p:cBhvr>
                                        <p:cTn id="190" dur="1000" fill="hold"/>
                                        <p:tgtEl>
                                          <p:spTgt spid="6334"/>
                                        </p:tgtEl>
                                        <p:attrNameLst>
                                          <p:attrName>ppt_h</p:attrName>
                                        </p:attrNameLst>
                                      </p:cBhvr>
                                      <p:tavLst>
                                        <p:tav tm="0">
                                          <p:val>
                                            <p:strVal val="#ppt_h"/>
                                          </p:val>
                                        </p:tav>
                                        <p:tav tm="100000">
                                          <p:val>
                                            <p:strVal val="#ppt_h"/>
                                          </p:val>
                                        </p:tav>
                                      </p:tavLst>
                                    </p:anim>
                                    <p:animEffect transition="in" filter="fade">
                                      <p:cBhvr>
                                        <p:cTn id="191" dur="1000"/>
                                        <p:tgtEl>
                                          <p:spTgt spid="6334"/>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6" presetClass="entr" presetSubtype="0" fill="hold" grpId="0" nodeType="clickEffect">
                                  <p:stCondLst>
                                    <p:cond delay="0"/>
                                  </p:stCondLst>
                                  <p:iterate type="lt">
                                    <p:tmPct val="10000"/>
                                  </p:iterate>
                                  <p:childTnLst>
                                    <p:set>
                                      <p:cBhvr>
                                        <p:cTn id="195" dur="1" fill="hold">
                                          <p:stCondLst>
                                            <p:cond delay="0"/>
                                          </p:stCondLst>
                                        </p:cTn>
                                        <p:tgtEl>
                                          <p:spTgt spid="6335"/>
                                        </p:tgtEl>
                                        <p:attrNameLst>
                                          <p:attrName>style.visibility</p:attrName>
                                        </p:attrNameLst>
                                      </p:cBhvr>
                                      <p:to>
                                        <p:strVal val="visible"/>
                                      </p:to>
                                    </p:set>
                                    <p:anim by="(-#ppt_w*2)" calcmode="lin" valueType="num">
                                      <p:cBhvr rctx="PPT">
                                        <p:cTn id="196" dur="250" autoRev="1" fill="hold">
                                          <p:stCondLst>
                                            <p:cond delay="0"/>
                                          </p:stCondLst>
                                        </p:cTn>
                                        <p:tgtEl>
                                          <p:spTgt spid="6335"/>
                                        </p:tgtEl>
                                        <p:attrNameLst>
                                          <p:attrName>ppt_w</p:attrName>
                                        </p:attrNameLst>
                                      </p:cBhvr>
                                    </p:anim>
                                    <p:anim by="(#ppt_w*0.50)" calcmode="lin" valueType="num">
                                      <p:cBhvr>
                                        <p:cTn id="197" dur="250" decel="50000" autoRev="1" fill="hold">
                                          <p:stCondLst>
                                            <p:cond delay="0"/>
                                          </p:stCondLst>
                                        </p:cTn>
                                        <p:tgtEl>
                                          <p:spTgt spid="6335"/>
                                        </p:tgtEl>
                                        <p:attrNameLst>
                                          <p:attrName>ppt_x</p:attrName>
                                        </p:attrNameLst>
                                      </p:cBhvr>
                                    </p:anim>
                                    <p:anim from="(-#ppt_h/2)" to="(#ppt_y)" calcmode="lin" valueType="num">
                                      <p:cBhvr>
                                        <p:cTn id="198" dur="500" fill="hold">
                                          <p:stCondLst>
                                            <p:cond delay="0"/>
                                          </p:stCondLst>
                                        </p:cTn>
                                        <p:tgtEl>
                                          <p:spTgt spid="6335"/>
                                        </p:tgtEl>
                                        <p:attrNameLst>
                                          <p:attrName>ppt_y</p:attrName>
                                        </p:attrNameLst>
                                      </p:cBhvr>
                                    </p:anim>
                                    <p:animRot by="21600000">
                                      <p:cBhvr>
                                        <p:cTn id="199" dur="500" fill="hold">
                                          <p:stCondLst>
                                            <p:cond delay="0"/>
                                          </p:stCondLst>
                                        </p:cTn>
                                        <p:tgtEl>
                                          <p:spTgt spid="6335"/>
                                        </p:tgtEl>
                                        <p:attrNameLst>
                                          <p:attrName>r</p:attrName>
                                        </p:attrNameLst>
                                      </p:cBhvr>
                                    </p:animRot>
                                  </p:childTnLst>
                                </p:cTn>
                              </p:par>
                              <p:par>
                                <p:cTn id="200" presetID="12" presetClass="exit" presetSubtype="4" fill="hold" grpId="1" nodeType="withEffect">
                                  <p:stCondLst>
                                    <p:cond delay="0"/>
                                  </p:stCondLst>
                                  <p:childTnLst>
                                    <p:animEffect transition="out" filter="slide(fromBottom)">
                                      <p:cBhvr>
                                        <p:cTn id="201" dur="500"/>
                                        <p:tgtEl>
                                          <p:spTgt spid="6334"/>
                                        </p:tgtEl>
                                      </p:cBhvr>
                                    </p:animEffect>
                                    <p:set>
                                      <p:cBhvr>
                                        <p:cTn id="202" dur="1" fill="hold">
                                          <p:stCondLst>
                                            <p:cond delay="499"/>
                                          </p:stCondLst>
                                        </p:cTn>
                                        <p:tgtEl>
                                          <p:spTgt spid="6334"/>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50" presetClass="entr" presetSubtype="0" decel="100000" fill="hold" grpId="0" nodeType="clickEffect">
                                  <p:stCondLst>
                                    <p:cond delay="0"/>
                                  </p:stCondLst>
                                  <p:childTnLst>
                                    <p:set>
                                      <p:cBhvr>
                                        <p:cTn id="206" dur="1" fill="hold">
                                          <p:stCondLst>
                                            <p:cond delay="0"/>
                                          </p:stCondLst>
                                        </p:cTn>
                                        <p:tgtEl>
                                          <p:spTgt spid="6336"/>
                                        </p:tgtEl>
                                        <p:attrNameLst>
                                          <p:attrName>style.visibility</p:attrName>
                                        </p:attrNameLst>
                                      </p:cBhvr>
                                      <p:to>
                                        <p:strVal val="visible"/>
                                      </p:to>
                                    </p:set>
                                    <p:anim calcmode="lin" valueType="num">
                                      <p:cBhvr>
                                        <p:cTn id="207" dur="1000" fill="hold"/>
                                        <p:tgtEl>
                                          <p:spTgt spid="6336"/>
                                        </p:tgtEl>
                                        <p:attrNameLst>
                                          <p:attrName>ppt_w</p:attrName>
                                        </p:attrNameLst>
                                      </p:cBhvr>
                                      <p:tavLst>
                                        <p:tav tm="0">
                                          <p:val>
                                            <p:strVal val="#ppt_w+.3"/>
                                          </p:val>
                                        </p:tav>
                                        <p:tav tm="100000">
                                          <p:val>
                                            <p:strVal val="#ppt_w"/>
                                          </p:val>
                                        </p:tav>
                                      </p:tavLst>
                                    </p:anim>
                                    <p:anim calcmode="lin" valueType="num">
                                      <p:cBhvr>
                                        <p:cTn id="208" dur="1000" fill="hold"/>
                                        <p:tgtEl>
                                          <p:spTgt spid="6336"/>
                                        </p:tgtEl>
                                        <p:attrNameLst>
                                          <p:attrName>ppt_h</p:attrName>
                                        </p:attrNameLst>
                                      </p:cBhvr>
                                      <p:tavLst>
                                        <p:tav tm="0">
                                          <p:val>
                                            <p:strVal val="#ppt_h"/>
                                          </p:val>
                                        </p:tav>
                                        <p:tav tm="100000">
                                          <p:val>
                                            <p:strVal val="#ppt_h"/>
                                          </p:val>
                                        </p:tav>
                                      </p:tavLst>
                                    </p:anim>
                                    <p:animEffect transition="in" filter="fade">
                                      <p:cBhvr>
                                        <p:cTn id="209" dur="1000"/>
                                        <p:tgtEl>
                                          <p:spTgt spid="6336"/>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6" presetClass="entr" presetSubtype="0" fill="hold" grpId="0" nodeType="clickEffect">
                                  <p:stCondLst>
                                    <p:cond delay="0"/>
                                  </p:stCondLst>
                                  <p:iterate type="lt">
                                    <p:tmPct val="10000"/>
                                  </p:iterate>
                                  <p:childTnLst>
                                    <p:set>
                                      <p:cBhvr>
                                        <p:cTn id="213" dur="1" fill="hold">
                                          <p:stCondLst>
                                            <p:cond delay="0"/>
                                          </p:stCondLst>
                                        </p:cTn>
                                        <p:tgtEl>
                                          <p:spTgt spid="6337"/>
                                        </p:tgtEl>
                                        <p:attrNameLst>
                                          <p:attrName>style.visibility</p:attrName>
                                        </p:attrNameLst>
                                      </p:cBhvr>
                                      <p:to>
                                        <p:strVal val="visible"/>
                                      </p:to>
                                    </p:set>
                                    <p:anim by="(-#ppt_w*2)" calcmode="lin" valueType="num">
                                      <p:cBhvr rctx="PPT">
                                        <p:cTn id="214" dur="250" autoRev="1" fill="hold">
                                          <p:stCondLst>
                                            <p:cond delay="0"/>
                                          </p:stCondLst>
                                        </p:cTn>
                                        <p:tgtEl>
                                          <p:spTgt spid="6337"/>
                                        </p:tgtEl>
                                        <p:attrNameLst>
                                          <p:attrName>ppt_w</p:attrName>
                                        </p:attrNameLst>
                                      </p:cBhvr>
                                    </p:anim>
                                    <p:anim by="(#ppt_w*0.50)" calcmode="lin" valueType="num">
                                      <p:cBhvr>
                                        <p:cTn id="215" dur="250" decel="50000" autoRev="1" fill="hold">
                                          <p:stCondLst>
                                            <p:cond delay="0"/>
                                          </p:stCondLst>
                                        </p:cTn>
                                        <p:tgtEl>
                                          <p:spTgt spid="6337"/>
                                        </p:tgtEl>
                                        <p:attrNameLst>
                                          <p:attrName>ppt_x</p:attrName>
                                        </p:attrNameLst>
                                      </p:cBhvr>
                                    </p:anim>
                                    <p:anim from="(-#ppt_h/2)" to="(#ppt_y)" calcmode="lin" valueType="num">
                                      <p:cBhvr>
                                        <p:cTn id="216" dur="500" fill="hold">
                                          <p:stCondLst>
                                            <p:cond delay="0"/>
                                          </p:stCondLst>
                                        </p:cTn>
                                        <p:tgtEl>
                                          <p:spTgt spid="6337"/>
                                        </p:tgtEl>
                                        <p:attrNameLst>
                                          <p:attrName>ppt_y</p:attrName>
                                        </p:attrNameLst>
                                      </p:cBhvr>
                                    </p:anim>
                                    <p:animRot by="21600000">
                                      <p:cBhvr>
                                        <p:cTn id="217" dur="500" fill="hold">
                                          <p:stCondLst>
                                            <p:cond delay="0"/>
                                          </p:stCondLst>
                                        </p:cTn>
                                        <p:tgtEl>
                                          <p:spTgt spid="6337"/>
                                        </p:tgtEl>
                                        <p:attrNameLst>
                                          <p:attrName>r</p:attrName>
                                        </p:attrNameLst>
                                      </p:cBhvr>
                                    </p:animRot>
                                  </p:childTnLst>
                                </p:cTn>
                              </p:par>
                              <p:par>
                                <p:cTn id="218" presetID="12" presetClass="exit" presetSubtype="4" fill="hold" grpId="1" nodeType="withEffect">
                                  <p:stCondLst>
                                    <p:cond delay="0"/>
                                  </p:stCondLst>
                                  <p:childTnLst>
                                    <p:animEffect transition="out" filter="slide(fromBottom)">
                                      <p:cBhvr>
                                        <p:cTn id="219" dur="500"/>
                                        <p:tgtEl>
                                          <p:spTgt spid="6336"/>
                                        </p:tgtEl>
                                      </p:cBhvr>
                                    </p:animEffect>
                                    <p:set>
                                      <p:cBhvr>
                                        <p:cTn id="220" dur="1" fill="hold">
                                          <p:stCondLst>
                                            <p:cond delay="499"/>
                                          </p:stCondLst>
                                        </p:cTn>
                                        <p:tgtEl>
                                          <p:spTgt spid="6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4" grpId="0"/>
      <p:bldP spid="6304" grpId="1"/>
      <p:bldP spid="6305" grpId="0"/>
      <p:bldP spid="6306" grpId="0"/>
      <p:bldP spid="6307" grpId="0"/>
      <p:bldP spid="6310" grpId="0"/>
      <p:bldP spid="6311" grpId="0"/>
      <p:bldP spid="6312" grpId="0"/>
      <p:bldP spid="6313" grpId="0"/>
      <p:bldP spid="6314" grpId="0"/>
      <p:bldP spid="6315" grpId="0"/>
      <p:bldP spid="6316" grpId="0"/>
      <p:bldP spid="6317" grpId="0"/>
      <p:bldP spid="6318" grpId="0"/>
      <p:bldP spid="6318" grpId="1"/>
      <p:bldP spid="6319" grpId="0"/>
      <p:bldP spid="6319" grpId="1"/>
      <p:bldP spid="6320" grpId="0"/>
      <p:bldP spid="6321" grpId="0"/>
      <p:bldP spid="6321" grpId="1"/>
      <p:bldP spid="6322" grpId="0"/>
      <p:bldP spid="6323" grpId="0"/>
      <p:bldP spid="6323" grpId="1"/>
      <p:bldP spid="6324" grpId="0"/>
      <p:bldP spid="6325" grpId="0"/>
      <p:bldP spid="6325" grpId="1"/>
      <p:bldP spid="6331" grpId="0"/>
      <p:bldP spid="6332" grpId="0"/>
      <p:bldP spid="6332" grpId="1"/>
      <p:bldP spid="6333" grpId="0"/>
      <p:bldP spid="6334" grpId="0"/>
      <p:bldP spid="6334" grpId="1"/>
      <p:bldP spid="6335" grpId="0"/>
      <p:bldP spid="6336" grpId="0"/>
      <p:bldP spid="6336" grpId="1"/>
      <p:bldP spid="633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нутый угол 4">
            <a:hlinkClick r:id="" action="ppaction://noaction"/>
          </p:cNvPr>
          <p:cNvSpPr/>
          <p:nvPr/>
        </p:nvSpPr>
        <p:spPr>
          <a:xfrm>
            <a:off x="500034" y="1214422"/>
            <a:ext cx="3500462" cy="1071570"/>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Создание презентаций</a:t>
            </a:r>
            <a:endParaRPr lang="ru-RU" sz="2800" dirty="0">
              <a:solidFill>
                <a:schemeClr val="accent1">
                  <a:lumMod val="20000"/>
                  <a:lumOff val="80000"/>
                </a:schemeClr>
              </a:solidFill>
            </a:endParaRPr>
          </a:p>
        </p:txBody>
      </p:sp>
      <p:sp>
        <p:nvSpPr>
          <p:cNvPr id="6" name="Загнутый угол 5">
            <a:hlinkClick r:id="" action="ppaction://noaction"/>
          </p:cNvPr>
          <p:cNvSpPr/>
          <p:nvPr/>
        </p:nvSpPr>
        <p:spPr>
          <a:xfrm>
            <a:off x="571472" y="2714620"/>
            <a:ext cx="3357586" cy="1285884"/>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Проектная работа</a:t>
            </a:r>
            <a:endParaRPr lang="ru-RU" sz="2800" dirty="0">
              <a:solidFill>
                <a:schemeClr val="accent1">
                  <a:lumMod val="20000"/>
                  <a:lumOff val="80000"/>
                </a:schemeClr>
              </a:solidFill>
            </a:endParaRPr>
          </a:p>
        </p:txBody>
      </p:sp>
      <p:sp>
        <p:nvSpPr>
          <p:cNvPr id="7" name="Загнутый угол 6">
            <a:hlinkClick r:id="" action="ppaction://noaction"/>
          </p:cNvPr>
          <p:cNvSpPr/>
          <p:nvPr/>
        </p:nvSpPr>
        <p:spPr>
          <a:xfrm>
            <a:off x="571472" y="4500570"/>
            <a:ext cx="3429024" cy="1428760"/>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Создание методической </a:t>
            </a:r>
          </a:p>
          <a:p>
            <a:pPr algn="ctr"/>
            <a:r>
              <a:rPr lang="ru-RU" sz="2800" dirty="0" smtClean="0">
                <a:solidFill>
                  <a:schemeClr val="accent1">
                    <a:lumMod val="20000"/>
                    <a:lumOff val="80000"/>
                  </a:schemeClr>
                </a:solidFill>
              </a:rPr>
              <a:t>копилки</a:t>
            </a:r>
            <a:endParaRPr lang="ru-RU" sz="2800" dirty="0">
              <a:solidFill>
                <a:schemeClr val="accent1">
                  <a:lumMod val="20000"/>
                  <a:lumOff val="80000"/>
                </a:schemeClr>
              </a:solidFill>
            </a:endParaRPr>
          </a:p>
        </p:txBody>
      </p:sp>
      <p:sp>
        <p:nvSpPr>
          <p:cNvPr id="8" name="Загнутый угол 7">
            <a:hlinkClick r:id="" action="ppaction://noaction"/>
          </p:cNvPr>
          <p:cNvSpPr/>
          <p:nvPr/>
        </p:nvSpPr>
        <p:spPr>
          <a:xfrm>
            <a:off x="5357818" y="4572008"/>
            <a:ext cx="3357586" cy="1357322"/>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Практическая работа</a:t>
            </a:r>
          </a:p>
          <a:p>
            <a:pPr algn="ctr"/>
            <a:r>
              <a:rPr lang="ru-RU" sz="2800" dirty="0" smtClean="0">
                <a:solidFill>
                  <a:schemeClr val="accent1">
                    <a:lumMod val="20000"/>
                    <a:lumOff val="80000"/>
                  </a:schemeClr>
                </a:solidFill>
              </a:rPr>
              <a:t>на ПК</a:t>
            </a:r>
            <a:endParaRPr lang="ru-RU" sz="2800" dirty="0">
              <a:solidFill>
                <a:schemeClr val="accent1">
                  <a:lumMod val="20000"/>
                  <a:lumOff val="80000"/>
                </a:schemeClr>
              </a:solidFill>
            </a:endParaRPr>
          </a:p>
        </p:txBody>
      </p:sp>
      <p:sp>
        <p:nvSpPr>
          <p:cNvPr id="9" name="Загнутый угол 8">
            <a:hlinkClick r:id="" action="ppaction://noaction"/>
          </p:cNvPr>
          <p:cNvSpPr/>
          <p:nvPr/>
        </p:nvSpPr>
        <p:spPr>
          <a:xfrm>
            <a:off x="5286380" y="1214422"/>
            <a:ext cx="3429024" cy="1071570"/>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Контроль  знаний</a:t>
            </a:r>
            <a:endParaRPr lang="ru-RU" sz="2800" dirty="0">
              <a:solidFill>
                <a:schemeClr val="accent1">
                  <a:lumMod val="20000"/>
                  <a:lumOff val="80000"/>
                </a:schemeClr>
              </a:solidFill>
            </a:endParaRPr>
          </a:p>
        </p:txBody>
      </p:sp>
      <p:sp>
        <p:nvSpPr>
          <p:cNvPr id="11" name="Загнутый угол 10"/>
          <p:cNvSpPr/>
          <p:nvPr/>
        </p:nvSpPr>
        <p:spPr>
          <a:xfrm>
            <a:off x="5357818" y="2786058"/>
            <a:ext cx="3357586" cy="1214446"/>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accent1">
                    <a:lumMod val="20000"/>
                    <a:lumOff val="80000"/>
                  </a:schemeClr>
                </a:solidFill>
              </a:rPr>
              <a:t>Работа с готовыми  ЦОР</a:t>
            </a:r>
            <a:endParaRPr lang="ru-RU" sz="2800" dirty="0">
              <a:solidFill>
                <a:schemeClr val="accent1">
                  <a:lumMod val="20000"/>
                  <a:lumOff val="80000"/>
                </a:schemeClr>
              </a:solidFill>
            </a:endParaRPr>
          </a:p>
        </p:txBody>
      </p:sp>
      <p:sp>
        <p:nvSpPr>
          <p:cNvPr id="2" name="Заголовок 1"/>
          <p:cNvSpPr>
            <a:spLocks noGrp="1"/>
          </p:cNvSpPr>
          <p:nvPr>
            <p:ph type="title" idx="4294967295"/>
          </p:nvPr>
        </p:nvSpPr>
        <p:spPr>
          <a:xfrm>
            <a:off x="352425" y="142875"/>
            <a:ext cx="8791575" cy="1143000"/>
          </a:xfrm>
        </p:spPr>
        <p:txBody>
          <a:bodyPr>
            <a:normAutofit fontScale="90000"/>
          </a:bodyPr>
          <a:lstStyle/>
          <a:p>
            <a:pPr algn="ctr"/>
            <a:r>
              <a:rPr lang="ru-RU" dirty="0" smtClean="0">
                <a:solidFill>
                  <a:srgbClr val="7030A0"/>
                </a:solidFill>
              </a:rPr>
              <a:t>Основные направления моей работы</a:t>
            </a:r>
            <a:endParaRPr lang="ru-RU"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u="sng" dirty="0">
                <a:solidFill>
                  <a:srgbClr val="7030A0"/>
                </a:solidFill>
              </a:rPr>
              <a:t>Преимущества </a:t>
            </a:r>
            <a:br>
              <a:rPr lang="ru-RU" sz="3100" b="1" u="sng" dirty="0">
                <a:solidFill>
                  <a:srgbClr val="7030A0"/>
                </a:solidFill>
              </a:rPr>
            </a:br>
            <a:r>
              <a:rPr lang="ru-RU" sz="3100" b="1" u="sng" dirty="0">
                <a:solidFill>
                  <a:srgbClr val="7030A0"/>
                </a:solidFill>
              </a:rPr>
              <a:t>использования </a:t>
            </a:r>
            <a:r>
              <a:rPr lang="ru-RU" sz="3100" b="1" u="sng" dirty="0" smtClean="0">
                <a:solidFill>
                  <a:srgbClr val="7030A0"/>
                </a:solidFill>
              </a:rPr>
              <a:t>учителем</a:t>
            </a:r>
            <a:r>
              <a:rPr lang="ru-RU" dirty="0" smtClean="0"/>
              <a:t/>
            </a:r>
            <a:br>
              <a:rPr lang="ru-RU" dirty="0" smtClean="0"/>
            </a:br>
            <a:endParaRPr lang="ru-RU" dirty="0"/>
          </a:p>
        </p:txBody>
      </p:sp>
      <p:sp>
        <p:nvSpPr>
          <p:cNvPr id="3" name="Объект 2"/>
          <p:cNvSpPr>
            <a:spLocks noGrp="1"/>
          </p:cNvSpPr>
          <p:nvPr>
            <p:ph idx="1"/>
          </p:nvPr>
        </p:nvSpPr>
        <p:spPr/>
        <p:txBody>
          <a:bodyPr>
            <a:normAutofit fontScale="85000" lnSpcReduction="10000"/>
          </a:bodyPr>
          <a:lstStyle/>
          <a:p>
            <a:r>
              <a:rPr lang="ru-RU" dirty="0">
                <a:solidFill>
                  <a:srgbClr val="7030A0"/>
                </a:solidFill>
              </a:rPr>
              <a:t>сделать процесс обучения более интересным, разнообразным, интенсивным, </a:t>
            </a:r>
            <a:br>
              <a:rPr lang="ru-RU" dirty="0">
                <a:solidFill>
                  <a:srgbClr val="7030A0"/>
                </a:solidFill>
              </a:rPr>
            </a:br>
            <a:r>
              <a:rPr lang="ru-RU" dirty="0">
                <a:solidFill>
                  <a:srgbClr val="7030A0"/>
                </a:solidFill>
              </a:rPr>
              <a:t>- учесть индивидуальные особенности учащихся, </a:t>
            </a:r>
            <a:br>
              <a:rPr lang="ru-RU" dirty="0">
                <a:solidFill>
                  <a:srgbClr val="7030A0"/>
                </a:solidFill>
              </a:rPr>
            </a:br>
            <a:r>
              <a:rPr lang="ru-RU" dirty="0">
                <a:solidFill>
                  <a:srgbClr val="7030A0"/>
                </a:solidFill>
              </a:rPr>
              <a:t>- интенсифицировать самостоятельную работу учащихся; </a:t>
            </a:r>
            <a:br>
              <a:rPr lang="ru-RU" dirty="0">
                <a:solidFill>
                  <a:srgbClr val="7030A0"/>
                </a:solidFill>
              </a:rPr>
            </a:br>
            <a:r>
              <a:rPr lang="ru-RU" dirty="0">
                <a:solidFill>
                  <a:srgbClr val="7030A0"/>
                </a:solidFill>
              </a:rPr>
              <a:t>- увеличить объем выполненных на уроке заданий; </a:t>
            </a:r>
            <a:br>
              <a:rPr lang="ru-RU" dirty="0">
                <a:solidFill>
                  <a:srgbClr val="7030A0"/>
                </a:solidFill>
              </a:rPr>
            </a:br>
            <a:r>
              <a:rPr lang="ru-RU" dirty="0">
                <a:solidFill>
                  <a:srgbClr val="7030A0"/>
                </a:solidFill>
              </a:rPr>
              <a:t>- быстро и точно оценить способности и знания ребенка, </a:t>
            </a:r>
            <a:br>
              <a:rPr lang="ru-RU" dirty="0">
                <a:solidFill>
                  <a:srgbClr val="7030A0"/>
                </a:solidFill>
              </a:rPr>
            </a:br>
            <a:r>
              <a:rPr lang="ru-RU" dirty="0">
                <a:solidFill>
                  <a:srgbClr val="7030A0"/>
                </a:solidFill>
              </a:rPr>
              <a:t>- за короткое время получить объективную картину уровня усвоения изучаемого материала у всех учащихся и своевременно его скорректировать,</a:t>
            </a:r>
          </a:p>
          <a:p>
            <a:r>
              <a:rPr lang="ru-RU" dirty="0">
                <a:solidFill>
                  <a:srgbClr val="7030A0"/>
                </a:solidFill>
              </a:rPr>
              <a:t>- применить новые, эффективные технологии, формы и методы обучения,</a:t>
            </a:r>
            <a:br>
              <a:rPr lang="ru-RU" dirty="0">
                <a:solidFill>
                  <a:srgbClr val="7030A0"/>
                </a:solidFill>
              </a:rPr>
            </a:br>
            <a:r>
              <a:rPr lang="ru-RU" dirty="0">
                <a:solidFill>
                  <a:srgbClr val="7030A0"/>
                </a:solidFill>
              </a:rPr>
              <a:t>- стимулирует профессиональный рост педагога и </a:t>
            </a:r>
            <a:r>
              <a:rPr lang="ru-RU" dirty="0" smtClean="0">
                <a:solidFill>
                  <a:srgbClr val="7030A0"/>
                </a:solidFill>
              </a:rPr>
              <a:t>наполняет</a:t>
            </a:r>
          </a:p>
          <a:p>
            <a:r>
              <a:rPr lang="ru-RU" dirty="0" smtClean="0">
                <a:solidFill>
                  <a:srgbClr val="7030A0"/>
                </a:solidFill>
              </a:rPr>
              <a:t>-</a:t>
            </a:r>
            <a:r>
              <a:rPr lang="ru-RU" dirty="0">
                <a:solidFill>
                  <a:srgbClr val="7030A0"/>
                </a:solidFill>
              </a:rPr>
              <a:t>расширение информационных потоков при использовании </a:t>
            </a:r>
            <a:r>
              <a:rPr lang="en-US" dirty="0">
                <a:solidFill>
                  <a:srgbClr val="7030A0"/>
                </a:solidFill>
              </a:rPr>
              <a:t>Internet</a:t>
            </a:r>
            <a:r>
              <a:rPr lang="ru-RU" dirty="0">
                <a:solidFill>
                  <a:srgbClr val="7030A0"/>
                </a:solidFill>
              </a:rPr>
              <a:t>.</a:t>
            </a:r>
          </a:p>
          <a:p>
            <a:endParaRPr lang="ru-RU" dirty="0">
              <a:solidFill>
                <a:srgbClr val="7030A0"/>
              </a:solidFill>
            </a:endParaRPr>
          </a:p>
        </p:txBody>
      </p:sp>
      <p:sp>
        <p:nvSpPr>
          <p:cNvPr id="4" name="Прямоугольник 3"/>
          <p:cNvSpPr/>
          <p:nvPr/>
        </p:nvSpPr>
        <p:spPr>
          <a:xfrm>
            <a:off x="467544" y="474345"/>
            <a:ext cx="8136904" cy="369332"/>
          </a:xfrm>
          <a:prstGeom prst="rect">
            <a:avLst/>
          </a:prstGeom>
        </p:spPr>
        <p:txBody>
          <a:bodyPr wrap="square">
            <a:spAutoFit/>
          </a:bodyPr>
          <a:lstStyle/>
          <a:p>
            <a:r>
              <a:rPr lang="ru-RU" dirty="0" smtClean="0"/>
              <a:t>-.</a:t>
            </a:r>
            <a:endParaRPr lang="ru-RU" dirty="0"/>
          </a:p>
        </p:txBody>
      </p:sp>
    </p:spTree>
    <p:extLst>
      <p:ext uri="{BB962C8B-B14F-4D97-AF65-F5344CB8AC3E}">
        <p14:creationId xmlns:p14="http://schemas.microsoft.com/office/powerpoint/2010/main" xmlns="" val="10388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60672" cy="1039427"/>
          </a:xfrm>
        </p:spPr>
        <p:txBody>
          <a:bodyPr>
            <a:normAutofit/>
          </a:bodyPr>
          <a:lstStyle/>
          <a:p>
            <a:r>
              <a:rPr lang="ru-RU" sz="2800" b="1" u="sng" dirty="0">
                <a:solidFill>
                  <a:srgbClr val="7030A0"/>
                </a:solidFill>
              </a:rPr>
              <a:t>Преимущества </a:t>
            </a:r>
            <a:br>
              <a:rPr lang="ru-RU" sz="2800" b="1" u="sng" dirty="0">
                <a:solidFill>
                  <a:srgbClr val="7030A0"/>
                </a:solidFill>
              </a:rPr>
            </a:br>
            <a:r>
              <a:rPr lang="ru-RU" sz="2800" b="1" u="sng" dirty="0">
                <a:solidFill>
                  <a:srgbClr val="7030A0"/>
                </a:solidFill>
              </a:rPr>
              <a:t>использования </a:t>
            </a:r>
            <a:r>
              <a:rPr lang="ru-RU" sz="2800" b="1" u="sng" dirty="0" smtClean="0">
                <a:solidFill>
                  <a:srgbClr val="7030A0"/>
                </a:solidFill>
              </a:rPr>
              <a:t>ИКТ  учеником</a:t>
            </a:r>
            <a:endParaRPr lang="ru-RU" sz="2800" dirty="0"/>
          </a:p>
        </p:txBody>
      </p:sp>
      <p:sp>
        <p:nvSpPr>
          <p:cNvPr id="3" name="Объект 2"/>
          <p:cNvSpPr>
            <a:spLocks noGrp="1"/>
          </p:cNvSpPr>
          <p:nvPr>
            <p:ph idx="1"/>
          </p:nvPr>
        </p:nvSpPr>
        <p:spPr/>
        <p:txBody>
          <a:bodyPr>
            <a:normAutofit lnSpcReduction="10000"/>
          </a:bodyPr>
          <a:lstStyle/>
          <a:p>
            <a:r>
              <a:rPr lang="ru-RU" dirty="0"/>
              <a:t>- </a:t>
            </a:r>
            <a:r>
              <a:rPr lang="ru-RU" dirty="0">
                <a:solidFill>
                  <a:srgbClr val="7030A0"/>
                </a:solidFill>
              </a:rPr>
              <a:t>повышение мотивации и познавательной активности за счет разнообразия видов работы; </a:t>
            </a:r>
            <a:br>
              <a:rPr lang="ru-RU" dirty="0">
                <a:solidFill>
                  <a:srgbClr val="7030A0"/>
                </a:solidFill>
              </a:rPr>
            </a:br>
            <a:r>
              <a:rPr lang="ru-RU" dirty="0">
                <a:solidFill>
                  <a:srgbClr val="7030A0"/>
                </a:solidFill>
              </a:rPr>
              <a:t>- получения знаний в увлекательной и визуализированной форме,</a:t>
            </a:r>
            <a:br>
              <a:rPr lang="ru-RU" dirty="0">
                <a:solidFill>
                  <a:srgbClr val="7030A0"/>
                </a:solidFill>
              </a:rPr>
            </a:br>
            <a:r>
              <a:rPr lang="ru-RU" dirty="0">
                <a:solidFill>
                  <a:srgbClr val="7030A0"/>
                </a:solidFill>
              </a:rPr>
              <a:t>- удовольствие от интереснейшего процесса познания, </a:t>
            </a:r>
            <a:br>
              <a:rPr lang="ru-RU" dirty="0">
                <a:solidFill>
                  <a:srgbClr val="7030A0"/>
                </a:solidFill>
              </a:rPr>
            </a:br>
            <a:r>
              <a:rPr lang="ru-RU" dirty="0">
                <a:solidFill>
                  <a:srgbClr val="7030A0"/>
                </a:solidFill>
              </a:rPr>
              <a:t>- получение быстрого и объективного результата оценки знаний с указанием ошибок, </a:t>
            </a:r>
            <a:br>
              <a:rPr lang="ru-RU" dirty="0">
                <a:solidFill>
                  <a:srgbClr val="7030A0"/>
                </a:solidFill>
              </a:rPr>
            </a:br>
            <a:r>
              <a:rPr lang="ru-RU" dirty="0">
                <a:solidFill>
                  <a:srgbClr val="7030A0"/>
                </a:solidFill>
              </a:rPr>
              <a:t>- овладение компьютерной грамотностью, освоение учащимися современных информационных технологий</a:t>
            </a:r>
            <a:r>
              <a:rPr lang="ru-RU" dirty="0" smtClean="0">
                <a:solidFill>
                  <a:srgbClr val="7030A0"/>
                </a:solidFill>
              </a:rPr>
              <a:t>.</a:t>
            </a:r>
          </a:p>
          <a:p>
            <a:r>
              <a:rPr lang="ru-RU" dirty="0">
                <a:solidFill>
                  <a:srgbClr val="7030A0"/>
                </a:solidFill>
              </a:rPr>
              <a:t>рост объема выполненных на уроке заданий</a:t>
            </a:r>
          </a:p>
          <a:p>
            <a:endParaRPr lang="ru-RU" dirty="0"/>
          </a:p>
        </p:txBody>
      </p:sp>
    </p:spTree>
    <p:extLst>
      <p:ext uri="{BB962C8B-B14F-4D97-AF65-F5344CB8AC3E}">
        <p14:creationId xmlns:p14="http://schemas.microsoft.com/office/powerpoint/2010/main" xmlns="" val="400257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132856"/>
            <a:ext cx="8229600" cy="3993307"/>
          </a:xfrm>
        </p:spPr>
        <p:txBody>
          <a:bodyPr>
            <a:normAutofit fontScale="92500" lnSpcReduction="20000"/>
          </a:bodyPr>
          <a:lstStyle/>
          <a:p>
            <a:r>
              <a:rPr lang="ru-RU" dirty="0" smtClean="0"/>
              <a:t>Особенностью моей работы в школе является не просто обучение предмету – «Технология», но обучение предмету через развитие специальных знаний и навыков учащихся. Это является, на мой взгляд, обязательным условием работы педагога-предметника в сфере среднего образования. Если деятельность педагогов будет разрозненна, и каждый будет решать только конкретные задачи, связанные с преподаванием своего предмета, преследовать свои цели обучения и воспитания, в результате не будет слаженной, единой системы работы над конкретной целью, к которой стремится все учебное заведение.</a:t>
            </a:r>
          </a:p>
          <a:p>
            <a:endParaRPr lang="ru-RU" dirty="0"/>
          </a:p>
        </p:txBody>
      </p:sp>
      <p:pic>
        <p:nvPicPr>
          <p:cNvPr id="4" name="Picture 4" descr="striks3"/>
          <p:cNvPicPr>
            <a:picLocks noChangeAspect="1" noChangeArrowheads="1"/>
          </p:cNvPicPr>
          <p:nvPr/>
        </p:nvPicPr>
        <p:blipFill>
          <a:blip r:embed="rId2" cstate="print"/>
          <a:srcRect/>
          <a:stretch>
            <a:fillRect/>
          </a:stretch>
        </p:blipFill>
        <p:spPr bwMode="auto">
          <a:xfrm>
            <a:off x="6705600" y="304800"/>
            <a:ext cx="1676400"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u="sng" dirty="0" smtClean="0">
                <a:solidFill>
                  <a:srgbClr val="C00000"/>
                </a:solidFill>
              </a:rPr>
              <a:t>Информационно – коммуникационные технологии</a:t>
            </a:r>
            <a:endParaRPr lang="ru-RU" b="1" dirty="0">
              <a:solidFill>
                <a:srgbClr val="C00000"/>
              </a:solidFill>
            </a:endParaRPr>
          </a:p>
        </p:txBody>
      </p:sp>
      <p:sp>
        <p:nvSpPr>
          <p:cNvPr id="2" name="Содержимое 1"/>
          <p:cNvSpPr>
            <a:spLocks noGrp="1"/>
          </p:cNvSpPr>
          <p:nvPr>
            <p:ph idx="1"/>
          </p:nvPr>
        </p:nvSpPr>
        <p:spPr/>
        <p:txBody>
          <a:bodyPr>
            <a:normAutofit lnSpcReduction="10000"/>
          </a:bodyPr>
          <a:lstStyle/>
          <a:p>
            <a:endParaRPr lang="ru-RU" b="1" dirty="0" smtClean="0"/>
          </a:p>
          <a:p>
            <a:r>
              <a:rPr lang="ru-RU" b="1" dirty="0" smtClean="0">
                <a:solidFill>
                  <a:srgbClr val="002060"/>
                </a:solidFill>
              </a:rPr>
              <a:t>Любая педагогическая технология - это </a:t>
            </a:r>
            <a:r>
              <a:rPr lang="ru-RU" b="1" u="sng" dirty="0" smtClean="0">
                <a:solidFill>
                  <a:srgbClr val="002060"/>
                </a:solidFill>
              </a:rPr>
              <a:t>информационная технология</a:t>
            </a:r>
            <a:r>
              <a:rPr lang="ru-RU" b="1" dirty="0" smtClean="0">
                <a:solidFill>
                  <a:srgbClr val="002060"/>
                </a:solidFill>
              </a:rPr>
              <a:t>, так как основу технологического процесса обучения составляет получение и преобразование  информации.</a:t>
            </a:r>
            <a:endParaRPr lang="ru-RU" dirty="0" smtClean="0">
              <a:solidFill>
                <a:srgbClr val="002060"/>
              </a:solidFill>
            </a:endParaRPr>
          </a:p>
          <a:p>
            <a:endParaRPr lang="ru-RU" b="1" dirty="0" smtClean="0">
              <a:solidFill>
                <a:srgbClr val="002060"/>
              </a:solidFill>
            </a:endParaRPr>
          </a:p>
          <a:p>
            <a:r>
              <a:rPr lang="ru-RU" b="1" dirty="0" smtClean="0">
                <a:solidFill>
                  <a:srgbClr val="002060"/>
                </a:solidFill>
              </a:rPr>
              <a:t>Компьютерные (новые информационные) технологии обучения</a:t>
            </a:r>
            <a:r>
              <a:rPr lang="ru-RU" dirty="0" smtClean="0">
                <a:solidFill>
                  <a:srgbClr val="002060"/>
                </a:solidFill>
              </a:rPr>
              <a:t> - это процесс </a:t>
            </a:r>
            <a:r>
              <a:rPr lang="ru-RU" b="1" dirty="0" smtClean="0">
                <a:solidFill>
                  <a:srgbClr val="002060"/>
                </a:solidFill>
              </a:rPr>
              <a:t>подготовки</a:t>
            </a:r>
            <a:r>
              <a:rPr lang="ru-RU" dirty="0" smtClean="0">
                <a:solidFill>
                  <a:srgbClr val="002060"/>
                </a:solidFill>
              </a:rPr>
              <a:t> и </a:t>
            </a:r>
            <a:r>
              <a:rPr lang="ru-RU" b="1" dirty="0" smtClean="0">
                <a:solidFill>
                  <a:srgbClr val="002060"/>
                </a:solidFill>
              </a:rPr>
              <a:t>передачи</a:t>
            </a:r>
            <a:r>
              <a:rPr lang="ru-RU" dirty="0" smtClean="0">
                <a:solidFill>
                  <a:srgbClr val="002060"/>
                </a:solidFill>
              </a:rPr>
              <a:t> информации обучаемому, средством осуществления которых является компьютер.</a:t>
            </a:r>
            <a:endParaRPr lang="ru-RU" dirty="0">
              <a:solidFill>
                <a:srgbClr val="002060"/>
              </a:solidFill>
            </a:endParaRPr>
          </a:p>
        </p:txBody>
      </p:sp>
    </p:spTree>
    <p:extLst>
      <p:ext uri="{BB962C8B-B14F-4D97-AF65-F5344CB8AC3E}">
        <p14:creationId xmlns:p14="http://schemas.microsoft.com/office/powerpoint/2010/main" xmlns="" val="100098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нутый угол 2"/>
          <p:cNvSpPr/>
          <p:nvPr/>
        </p:nvSpPr>
        <p:spPr>
          <a:xfrm>
            <a:off x="285720" y="1571612"/>
            <a:ext cx="8643966" cy="5000660"/>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1" name="Rectangle 1"/>
          <p:cNvSpPr>
            <a:spLocks noChangeArrowheads="1"/>
          </p:cNvSpPr>
          <p:nvPr/>
        </p:nvSpPr>
        <p:spPr bwMode="auto">
          <a:xfrm>
            <a:off x="357158" y="332075"/>
            <a:ext cx="8286808"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457200" algn="l"/>
              </a:tabLst>
            </a:pPr>
            <a:r>
              <a:rPr kumimoji="0" lang="ru-RU" sz="3600" b="1" i="0" strike="noStrike" cap="none" spc="-150" normalizeH="0" baseline="0" dirty="0" smtClean="0">
                <a:ln>
                  <a:noFill/>
                </a:ln>
                <a:solidFill>
                  <a:srgbClr val="C00000"/>
                </a:solidFill>
                <a:effectLst/>
                <a:ea typeface="Arial Unicode MS" pitchFamily="34" charset="-128"/>
                <a:cs typeface="Arial Unicode MS" pitchFamily="34" charset="-128"/>
              </a:rPr>
              <a:t>Использование  ИКТ на уроках технологии даёт возможность</a:t>
            </a:r>
            <a:r>
              <a:rPr kumimoji="0" lang="ru-RU" sz="3600" b="1" i="0" u="sng" strike="noStrike" cap="none" spc="-150" normalizeH="0" baseline="0" dirty="0" smtClean="0">
                <a:ln>
                  <a:noFill/>
                </a:ln>
                <a:solidFill>
                  <a:srgbClr val="C00000"/>
                </a:solidFill>
                <a:effectLst/>
                <a:ea typeface="Arial Unicode MS" pitchFamily="34" charset="-128"/>
                <a:cs typeface="Arial Unicode MS" pitchFamily="34" charset="-128"/>
              </a:rPr>
              <a:t>:</a:t>
            </a:r>
            <a:endParaRPr kumimoji="0" lang="ru-RU" sz="3600" b="1" i="0" u="none" strike="noStrike" cap="none" spc="-150" normalizeH="0" baseline="0" dirty="0" smtClean="0">
              <a:ln>
                <a:noFill/>
              </a:ln>
              <a:solidFill>
                <a:srgbClr val="C00000"/>
              </a:solidFill>
              <a:effectLst/>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ru-RU" sz="3600" b="1" i="0" u="none" strike="noStrike" cap="none" spc="-150" normalizeH="0" baseline="0" dirty="0" smtClean="0">
              <a:ln>
                <a:noFill/>
              </a:ln>
              <a:solidFill>
                <a:schemeClr val="tx2">
                  <a:lumMod val="20000"/>
                  <a:lumOff val="80000"/>
                </a:schemeClr>
              </a:solidFill>
              <a:effectLst/>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200" b="1" i="0" u="none" strike="noStrike" cap="none" spc="-150" normalizeH="0" baseline="0" dirty="0" smtClean="0">
                <a:ln>
                  <a:noFill/>
                </a:ln>
                <a:solidFill>
                  <a:srgbClr val="002060"/>
                </a:solidFill>
                <a:effectLst/>
                <a:ea typeface="Arial Unicode MS" pitchFamily="34" charset="-128"/>
                <a:cs typeface="Arial Unicode MS" pitchFamily="34" charset="-128"/>
              </a:rPr>
              <a:t>Визуализировать учебную информацию с помощью наглядного представления на экране теоретического материала, технологического процесса и т.п.</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3200" b="1" i="0" u="none" strike="noStrike" cap="none" spc="-150" normalizeH="0" baseline="0" dirty="0" smtClean="0">
                <a:ln>
                  <a:noFill/>
                </a:ln>
                <a:solidFill>
                  <a:srgbClr val="002060"/>
                </a:solidFill>
                <a:effectLst/>
                <a:ea typeface="Arial Unicode MS" pitchFamily="34" charset="-128"/>
                <a:cs typeface="Arial Unicode MS" pitchFamily="34" charset="-128"/>
              </a:rPr>
              <a:t>Осуществлять подготовку выпускника школы к жизни в условия информационного общества</a:t>
            </a:r>
            <a:r>
              <a:rPr kumimoji="0" lang="ru-RU" sz="3200" b="0" i="0" u="none" strike="noStrike" cap="none" spc="-150" normalizeH="0" baseline="0" dirty="0" smtClean="0">
                <a:ln>
                  <a:noFill/>
                </a:ln>
                <a:solidFill>
                  <a:srgbClr val="002060"/>
                </a:solidFill>
                <a:effectLst/>
                <a:ea typeface="Arial Unicode MS" pitchFamily="34" charset="-128"/>
                <a:cs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barn(inHorizontal)">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нутый угол 3"/>
          <p:cNvSpPr/>
          <p:nvPr/>
        </p:nvSpPr>
        <p:spPr>
          <a:xfrm>
            <a:off x="428596" y="1928802"/>
            <a:ext cx="8429684" cy="4786346"/>
          </a:xfrm>
          <a:prstGeom prst="foldedCorne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p>
        </p:txBody>
      </p:sp>
      <p:sp>
        <p:nvSpPr>
          <p:cNvPr id="2" name="Прямоугольник 1"/>
          <p:cNvSpPr/>
          <p:nvPr/>
        </p:nvSpPr>
        <p:spPr>
          <a:xfrm>
            <a:off x="428596" y="2000240"/>
            <a:ext cx="8429684" cy="4031873"/>
          </a:xfrm>
          <a:prstGeom prst="rect">
            <a:avLst/>
          </a:prstGeom>
        </p:spPr>
        <p:txBody>
          <a:bodyPr wrap="square">
            <a:spAutoFit/>
          </a:bodyPr>
          <a:lstStyle/>
          <a:p>
            <a:pPr lvl="0" algn="just" eaLnBrk="0" fontAlgn="base" hangingPunct="0">
              <a:spcBef>
                <a:spcPct val="0"/>
              </a:spcBef>
              <a:spcAft>
                <a:spcPct val="0"/>
              </a:spcAft>
              <a:buFontTx/>
              <a:buChar char="•"/>
              <a:tabLst>
                <a:tab pos="457200" algn="l"/>
              </a:tabLst>
            </a:pPr>
            <a:r>
              <a:rPr lang="ru-RU" sz="3200" b="1" dirty="0" smtClean="0">
                <a:solidFill>
                  <a:srgbClr val="002060"/>
                </a:solidFill>
                <a:ea typeface="Arial Unicode MS" pitchFamily="34" charset="-128"/>
                <a:cs typeface="Arial Unicode MS" pitchFamily="34" charset="-128"/>
              </a:rPr>
              <a:t>Индивидуализировать и дифференцировать процесс обучения</a:t>
            </a:r>
          </a:p>
          <a:p>
            <a:pPr lvl="0" algn="just" eaLnBrk="0" fontAlgn="base" hangingPunct="0">
              <a:spcBef>
                <a:spcPct val="0"/>
              </a:spcBef>
              <a:spcAft>
                <a:spcPct val="0"/>
              </a:spcAft>
              <a:buFontTx/>
              <a:buChar char="•"/>
              <a:tabLst>
                <a:tab pos="457200" algn="l"/>
              </a:tabLst>
            </a:pPr>
            <a:r>
              <a:rPr lang="ru-RU" sz="3200" b="1" dirty="0" smtClean="0">
                <a:solidFill>
                  <a:srgbClr val="002060"/>
                </a:solidFill>
                <a:ea typeface="Arial Unicode MS" pitchFamily="34" charset="-128"/>
                <a:cs typeface="Arial Unicode MS" pitchFamily="34" charset="-128"/>
              </a:rPr>
              <a:t>Осуществлять  управление учебной деятельностью и контроль результата усвоения учебного материала</a:t>
            </a:r>
          </a:p>
          <a:p>
            <a:pPr lvl="0" algn="just" eaLnBrk="0" fontAlgn="base" hangingPunct="0">
              <a:spcBef>
                <a:spcPct val="0"/>
              </a:spcBef>
              <a:spcAft>
                <a:spcPct val="0"/>
              </a:spcAft>
              <a:buFontTx/>
              <a:buChar char="•"/>
              <a:tabLst>
                <a:tab pos="457200" algn="l"/>
              </a:tabLst>
            </a:pPr>
            <a:r>
              <a:rPr lang="ru-RU" sz="3200" b="1" dirty="0" smtClean="0">
                <a:solidFill>
                  <a:srgbClr val="002060"/>
                </a:solidFill>
                <a:ea typeface="Arial Unicode MS" pitchFamily="34" charset="-128"/>
                <a:cs typeface="Arial Unicode MS" pitchFamily="34" charset="-128"/>
              </a:rPr>
              <a:t>Развивать </a:t>
            </a:r>
            <a:r>
              <a:rPr lang="ru-RU" sz="3200" b="1" dirty="0" err="1" smtClean="0">
                <a:solidFill>
                  <a:srgbClr val="002060"/>
                </a:solidFill>
                <a:ea typeface="Arial Unicode MS" pitchFamily="34" charset="-128"/>
                <a:cs typeface="Arial Unicode MS" pitchFamily="34" charset="-128"/>
              </a:rPr>
              <a:t>межпредметную</a:t>
            </a:r>
            <a:r>
              <a:rPr lang="ru-RU" sz="3200" b="1" dirty="0" smtClean="0">
                <a:solidFill>
                  <a:srgbClr val="002060"/>
                </a:solidFill>
                <a:ea typeface="Arial Unicode MS" pitchFamily="34" charset="-128"/>
                <a:cs typeface="Arial Unicode MS" pitchFamily="34" charset="-128"/>
              </a:rPr>
              <a:t>  связь с информатикой </a:t>
            </a:r>
          </a:p>
        </p:txBody>
      </p:sp>
      <p:sp>
        <p:nvSpPr>
          <p:cNvPr id="3" name="Прямоугольник 2"/>
          <p:cNvSpPr/>
          <p:nvPr/>
        </p:nvSpPr>
        <p:spPr>
          <a:xfrm>
            <a:off x="857224" y="357166"/>
            <a:ext cx="7715304" cy="1200329"/>
          </a:xfrm>
          <a:prstGeom prst="rect">
            <a:avLst/>
          </a:prstGeom>
          <a:noFill/>
          <a:ln>
            <a:noFill/>
          </a:ln>
        </p:spPr>
        <p:txBody>
          <a:bodyPr wrap="square">
            <a:spAutoFit/>
          </a:bodyPr>
          <a:lstStyle/>
          <a:p>
            <a:pPr lvl="0" indent="539750" algn="just" fontAlgn="base">
              <a:spcBef>
                <a:spcPct val="0"/>
              </a:spcBef>
              <a:spcAft>
                <a:spcPct val="0"/>
              </a:spcAft>
              <a:tabLst>
                <a:tab pos="457200" algn="l"/>
              </a:tabLst>
            </a:pPr>
            <a:r>
              <a:rPr lang="ru-RU" sz="3600" b="1" spc="-150" dirty="0" smtClean="0">
                <a:solidFill>
                  <a:srgbClr val="C00000"/>
                </a:solidFill>
                <a:ea typeface="Arial Unicode MS" pitchFamily="34" charset="-128"/>
                <a:cs typeface="Arial Unicode MS" pitchFamily="34" charset="-128"/>
              </a:rPr>
              <a:t>Использование  ИКТ на уроках технологии даёт  возможность</a:t>
            </a:r>
            <a:r>
              <a:rPr lang="ru-RU" sz="3600" b="1" spc="-150" dirty="0" smtClean="0">
                <a:solidFill>
                  <a:srgbClr val="7030A0"/>
                </a:solidFill>
                <a:ea typeface="Arial Unicode MS" pitchFamily="34" charset="-128"/>
                <a:cs typeface="Arial Unicode MS" pitchFamily="34" charset="-128"/>
              </a:rPr>
              <a:t>:</a:t>
            </a:r>
          </a:p>
        </p:txBody>
      </p:sp>
    </p:spTree>
    <p:extLst>
      <p:ext uri="{BB962C8B-B14F-4D97-AF65-F5344CB8AC3E}">
        <p14:creationId xmlns:p14="http://schemas.microsoft.com/office/powerpoint/2010/main" xmlns="" val="2861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3600" b="1" u="sng" dirty="0" smtClean="0">
                <a:solidFill>
                  <a:srgbClr val="C00000"/>
                </a:solidFill>
              </a:rPr>
              <a:t>Компьютер выполняет следующие функции:</a:t>
            </a:r>
            <a:r>
              <a:rPr lang="ru-RU" sz="3600" dirty="0" smtClean="0">
                <a:solidFill>
                  <a:srgbClr val="C00000"/>
                </a:solidFill>
              </a:rPr>
              <a:t/>
            </a:r>
            <a:br>
              <a:rPr lang="ru-RU" sz="3600" dirty="0" smtClean="0">
                <a:solidFill>
                  <a:srgbClr val="C00000"/>
                </a:solidFill>
              </a:rPr>
            </a:br>
            <a:endParaRPr lang="ru-RU" sz="3600" dirty="0">
              <a:solidFill>
                <a:srgbClr val="C00000"/>
              </a:solidFill>
            </a:endParaRPr>
          </a:p>
        </p:txBody>
      </p:sp>
      <p:sp>
        <p:nvSpPr>
          <p:cNvPr id="2" name="Содержимое 1"/>
          <p:cNvSpPr>
            <a:spLocks noGrp="1"/>
          </p:cNvSpPr>
          <p:nvPr>
            <p:ph idx="1"/>
          </p:nvPr>
        </p:nvSpPr>
        <p:spPr/>
        <p:txBody>
          <a:bodyPr>
            <a:normAutofit fontScale="85000" lnSpcReduction="20000"/>
          </a:bodyPr>
          <a:lstStyle/>
          <a:p>
            <a:endParaRPr lang="ru-RU" b="1" i="1" dirty="0" smtClean="0"/>
          </a:p>
          <a:p>
            <a:r>
              <a:rPr lang="ru-RU" sz="2800" b="1" i="1" dirty="0" smtClean="0">
                <a:solidFill>
                  <a:srgbClr val="002060"/>
                </a:solidFill>
              </a:rPr>
              <a:t>учителя:</a:t>
            </a:r>
            <a:endParaRPr lang="ru-RU" sz="2800" dirty="0" smtClean="0">
              <a:solidFill>
                <a:srgbClr val="002060"/>
              </a:solidFill>
            </a:endParaRPr>
          </a:p>
          <a:p>
            <a:pPr>
              <a:buNone/>
            </a:pPr>
            <a:r>
              <a:rPr lang="ru-RU" dirty="0" smtClean="0">
                <a:solidFill>
                  <a:srgbClr val="002060"/>
                </a:solidFill>
              </a:rPr>
              <a:t>      </a:t>
            </a:r>
            <a:r>
              <a:rPr lang="ru-RU" b="1" dirty="0" smtClean="0">
                <a:solidFill>
                  <a:srgbClr val="002060"/>
                </a:solidFill>
              </a:rPr>
              <a:t> источник учебной информации; </a:t>
            </a:r>
          </a:p>
          <a:p>
            <a:pPr>
              <a:buNone/>
            </a:pPr>
            <a:r>
              <a:rPr lang="ru-RU" b="1" dirty="0" smtClean="0">
                <a:solidFill>
                  <a:srgbClr val="002060"/>
                </a:solidFill>
              </a:rPr>
              <a:t>       наглядное пособие; </a:t>
            </a:r>
          </a:p>
          <a:p>
            <a:pPr>
              <a:buNone/>
            </a:pPr>
            <a:r>
              <a:rPr lang="ru-RU" b="1" dirty="0" smtClean="0">
                <a:solidFill>
                  <a:srgbClr val="002060"/>
                </a:solidFill>
              </a:rPr>
              <a:t>       тренажер; </a:t>
            </a:r>
          </a:p>
          <a:p>
            <a:pPr>
              <a:buNone/>
            </a:pPr>
            <a:r>
              <a:rPr lang="ru-RU" b="1" dirty="0" smtClean="0">
                <a:solidFill>
                  <a:srgbClr val="002060"/>
                </a:solidFill>
              </a:rPr>
              <a:t>       средство диагностики и контроля.</a:t>
            </a:r>
          </a:p>
          <a:p>
            <a:endParaRPr lang="ru-RU" sz="2800" b="1" i="1" dirty="0" smtClean="0">
              <a:solidFill>
                <a:srgbClr val="002060"/>
              </a:solidFill>
            </a:endParaRPr>
          </a:p>
          <a:p>
            <a:r>
              <a:rPr lang="ru-RU" sz="2800" b="1" i="1" dirty="0" smtClean="0">
                <a:solidFill>
                  <a:srgbClr val="002060"/>
                </a:solidFill>
              </a:rPr>
              <a:t> рабочего инструмента:</a:t>
            </a:r>
            <a:endParaRPr lang="ru-RU" sz="2800" dirty="0" smtClean="0">
              <a:solidFill>
                <a:srgbClr val="002060"/>
              </a:solidFill>
            </a:endParaRPr>
          </a:p>
          <a:p>
            <a:pPr>
              <a:buNone/>
            </a:pPr>
            <a:r>
              <a:rPr lang="ru-RU" dirty="0" smtClean="0">
                <a:solidFill>
                  <a:srgbClr val="002060"/>
                </a:solidFill>
              </a:rPr>
              <a:t>      </a:t>
            </a:r>
            <a:r>
              <a:rPr lang="ru-RU" b="1" dirty="0" smtClean="0">
                <a:solidFill>
                  <a:srgbClr val="002060"/>
                </a:solidFill>
              </a:rPr>
              <a:t> средство подготовки текстов, их хранение; </a:t>
            </a:r>
          </a:p>
          <a:p>
            <a:pPr>
              <a:buNone/>
            </a:pPr>
            <a:r>
              <a:rPr lang="ru-RU" b="1" dirty="0" smtClean="0">
                <a:solidFill>
                  <a:srgbClr val="002060"/>
                </a:solidFill>
              </a:rPr>
              <a:t>       графический редактор; </a:t>
            </a:r>
          </a:p>
          <a:p>
            <a:pPr>
              <a:buNone/>
            </a:pPr>
            <a:r>
              <a:rPr lang="ru-RU" b="1" dirty="0" smtClean="0">
                <a:solidFill>
                  <a:srgbClr val="002060"/>
                </a:solidFill>
              </a:rPr>
              <a:t>       средство подготовки выступлений; </a:t>
            </a:r>
          </a:p>
          <a:p>
            <a:pPr>
              <a:buNone/>
            </a:pPr>
            <a:r>
              <a:rPr lang="ru-RU" b="1" dirty="0" smtClean="0">
                <a:solidFill>
                  <a:srgbClr val="002060"/>
                </a:solidFill>
              </a:rPr>
              <a:t>       вычислительная машина больших     возможностей.</a:t>
            </a:r>
          </a:p>
          <a:p>
            <a:pPr>
              <a:buNone/>
            </a:pPr>
            <a:r>
              <a:rPr lang="ru-RU" b="1" dirty="0" smtClean="0">
                <a:solidFill>
                  <a:srgbClr val="002060"/>
                </a:solidFill>
              </a:rPr>
              <a:t>        </a:t>
            </a:r>
            <a:endParaRPr lang="ru-RU" b="1" dirty="0">
              <a:solidFill>
                <a:srgbClr val="002060"/>
              </a:solidFill>
            </a:endParaRPr>
          </a:p>
        </p:txBody>
      </p:sp>
    </p:spTree>
    <p:extLst>
      <p:ext uri="{BB962C8B-B14F-4D97-AF65-F5344CB8AC3E}">
        <p14:creationId xmlns:p14="http://schemas.microsoft.com/office/powerpoint/2010/main" xmlns="" val="142985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28600"/>
            <a:ext cx="4114800" cy="2774950"/>
          </a:xfrm>
          <a:prstGeom prst="rect">
            <a:avLst/>
          </a:prstGeom>
          <a:noFill/>
          <a:extLst>
            <a:ext uri="{909E8E84-426E-40DD-AFC4-6F175D3DCCD1}">
              <a14:hiddenFill xmlns:a14="http://schemas.microsoft.com/office/drawing/2010/main" xmlns="">
                <a:solidFill>
                  <a:srgbClr val="FFFFFF"/>
                </a:solidFill>
              </a14:hiddenFill>
            </a:ext>
          </a:extLst>
        </p:spPr>
      </p:pic>
      <p:pic>
        <p:nvPicPr>
          <p:cNvPr id="20486" name="Picture 6"/>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8600" y="228600"/>
            <a:ext cx="4038600" cy="2747963"/>
          </a:xfrm>
          <a:extLst>
            <a:ext uri="{909E8E84-426E-40DD-AFC4-6F175D3DCCD1}">
              <a14:hiddenFill xmlns:a14="http://schemas.microsoft.com/office/drawing/2010/main" xmlns="">
                <a:solidFill>
                  <a:srgbClr val="FFFFFF"/>
                </a:solidFill>
              </a14:hiddenFill>
            </a:ext>
          </a:extLst>
        </p:spPr>
      </p:pic>
      <p:pic>
        <p:nvPicPr>
          <p:cNvPr id="20493"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429000"/>
            <a:ext cx="411480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94"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400" y="3352800"/>
            <a:ext cx="4229100"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55913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diamond(in)">
                                      <p:cBhvr>
                                        <p:cTn id="7" dur="5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diamond(in)">
                                      <p:cBhvr>
                                        <p:cTn id="12" dur="500"/>
                                        <p:tgtEl>
                                          <p:spTgt spid="20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blinds(horizontal)">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blinds(horizontal)">
                                      <p:cBhvr>
                                        <p:cTn id="2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9" y="228600"/>
            <a:ext cx="8568952" cy="60939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ru-RU" sz="5400" b="1" spc="150" dirty="0" smtClean="0">
                <a:ln w="11430"/>
                <a:solidFill>
                  <a:srgbClr val="0070C0"/>
                </a:solidFill>
                <a:effectLst>
                  <a:outerShdw blurRad="25400" algn="tl" rotWithShape="0">
                    <a:srgbClr val="000000">
                      <a:alpha val="43000"/>
                    </a:srgbClr>
                  </a:outerShdw>
                </a:effectLst>
              </a:rPr>
              <a:t>ПРОВЕРЬ СЕБЯ</a:t>
            </a:r>
            <a:endParaRPr lang="ru-RU" sz="5400" b="1" spc="150" dirty="0">
              <a:ln w="11430"/>
              <a:solidFill>
                <a:srgbClr val="0070C0"/>
              </a:solidFill>
              <a:effectLst>
                <a:outerShdw blurRad="25400" algn="tl" rotWithShape="0">
                  <a:srgbClr val="000000">
                    <a:alpha val="43000"/>
                  </a:srgbClr>
                </a:outerShdw>
              </a:effectLst>
            </a:endParaRPr>
          </a:p>
          <a:p>
            <a:pPr marL="742950" indent="-742950">
              <a:buFontTx/>
              <a:buAutoNum type="arabicPeriod"/>
              <a:defRPr/>
            </a:pPr>
            <a:r>
              <a:rPr lang="ru-RU" sz="4800" b="1" spc="150" dirty="0" err="1">
                <a:ln w="11430"/>
                <a:solidFill>
                  <a:srgbClr val="0070C0"/>
                </a:solidFill>
                <a:effectLst>
                  <a:outerShdw blurRad="25400" algn="tl" rotWithShape="0">
                    <a:srgbClr val="000000">
                      <a:alpha val="43000"/>
                    </a:srgbClr>
                  </a:outerShdw>
                </a:effectLst>
              </a:rPr>
              <a:t>Приутюжить</a:t>
            </a:r>
            <a:r>
              <a:rPr lang="ru-RU" sz="4800" b="1" spc="150" dirty="0">
                <a:ln w="11430"/>
                <a:solidFill>
                  <a:srgbClr val="0070C0"/>
                </a:solidFill>
                <a:effectLst>
                  <a:outerShdw blurRad="25400" algn="tl" rotWithShape="0">
                    <a:srgbClr val="000000">
                      <a:alpha val="43000"/>
                    </a:srgbClr>
                  </a:outerShdw>
                </a:effectLst>
              </a:rPr>
              <a:t> – </a:t>
            </a:r>
          </a:p>
          <a:p>
            <a:pPr marL="742950" indent="-742950">
              <a:buFontTx/>
              <a:buAutoNum type="arabicPeriod"/>
              <a:defRPr/>
            </a:pPr>
            <a:endParaRPr lang="ru-RU" sz="4800" b="1" spc="150" dirty="0">
              <a:ln w="11430"/>
              <a:solidFill>
                <a:srgbClr val="0070C0"/>
              </a:solidFill>
              <a:effectLst>
                <a:outerShdw blurRad="25400" algn="tl" rotWithShape="0">
                  <a:srgbClr val="000000">
                    <a:alpha val="43000"/>
                  </a:srgbClr>
                </a:outerShdw>
              </a:effectLst>
            </a:endParaRPr>
          </a:p>
          <a:p>
            <a:pPr marL="742950" indent="-742950">
              <a:buFontTx/>
              <a:buAutoNum type="arabicPeriod"/>
              <a:defRPr/>
            </a:pPr>
            <a:r>
              <a:rPr lang="ru-RU" sz="4800" b="1" spc="150" dirty="0">
                <a:ln w="11430"/>
                <a:solidFill>
                  <a:srgbClr val="0070C0"/>
                </a:solidFill>
                <a:effectLst>
                  <a:outerShdw blurRad="25400" algn="tl" rotWithShape="0">
                    <a:srgbClr val="000000">
                      <a:alpha val="43000"/>
                    </a:srgbClr>
                  </a:outerShdw>
                </a:effectLst>
              </a:rPr>
              <a:t>Заутюжить – </a:t>
            </a:r>
          </a:p>
          <a:p>
            <a:pPr marL="742950" indent="-742950">
              <a:buFontTx/>
              <a:buAutoNum type="arabicPeriod"/>
              <a:defRPr/>
            </a:pPr>
            <a:endParaRPr lang="ru-RU" sz="4800" b="1" spc="150" dirty="0">
              <a:ln w="11430"/>
              <a:solidFill>
                <a:srgbClr val="0070C0"/>
              </a:solidFill>
              <a:effectLst>
                <a:outerShdw blurRad="25400" algn="tl" rotWithShape="0">
                  <a:srgbClr val="000000">
                    <a:alpha val="43000"/>
                  </a:srgbClr>
                </a:outerShdw>
              </a:effectLst>
            </a:endParaRPr>
          </a:p>
          <a:p>
            <a:pPr marL="742950" indent="-742950">
              <a:buFontTx/>
              <a:buAutoNum type="arabicPeriod"/>
              <a:defRPr/>
            </a:pPr>
            <a:r>
              <a:rPr lang="ru-RU" sz="4800" b="1" spc="150" dirty="0" smtClean="0">
                <a:ln w="11430"/>
                <a:solidFill>
                  <a:srgbClr val="0070C0"/>
                </a:solidFill>
                <a:effectLst>
                  <a:outerShdw blurRad="25400" algn="tl" rotWithShape="0">
                    <a:srgbClr val="000000">
                      <a:alpha val="43000"/>
                    </a:srgbClr>
                  </a:outerShdw>
                </a:effectLst>
              </a:rPr>
              <a:t>Разутюжить </a:t>
            </a:r>
            <a:r>
              <a:rPr lang="ru-RU" sz="4800" b="1" spc="150" dirty="0">
                <a:ln w="11430"/>
                <a:solidFill>
                  <a:srgbClr val="0070C0"/>
                </a:solidFill>
                <a:effectLst>
                  <a:outerShdw blurRad="25400" algn="tl" rotWithShape="0">
                    <a:srgbClr val="000000">
                      <a:alpha val="43000"/>
                    </a:srgbClr>
                  </a:outerShdw>
                </a:effectLst>
              </a:rPr>
              <a:t>– </a:t>
            </a:r>
          </a:p>
          <a:p>
            <a:pPr marL="742950" indent="-742950">
              <a:buFontTx/>
              <a:buAutoNum type="arabicPeriod"/>
              <a:defRPr/>
            </a:pPr>
            <a:endParaRPr lang="ru-RU" sz="4800" b="1" spc="150" dirty="0">
              <a:ln w="11430"/>
              <a:solidFill>
                <a:srgbClr val="0070C0"/>
              </a:solidFill>
              <a:effectLst>
                <a:outerShdw blurRad="25400" algn="tl" rotWithShape="0">
                  <a:srgbClr val="000000">
                    <a:alpha val="43000"/>
                  </a:srgbClr>
                </a:outerShdw>
              </a:effectLst>
            </a:endParaRPr>
          </a:p>
          <a:p>
            <a:pPr marL="742950" indent="-742950">
              <a:buFontTx/>
              <a:buAutoNum type="arabicPeriod"/>
              <a:defRPr/>
            </a:pPr>
            <a:r>
              <a:rPr lang="ru-RU" sz="4800" b="1" spc="150" dirty="0" smtClean="0">
                <a:ln w="11430"/>
                <a:solidFill>
                  <a:srgbClr val="0070C0"/>
                </a:solidFill>
                <a:effectLst>
                  <a:outerShdw blurRad="25400" algn="tl" rotWithShape="0">
                    <a:srgbClr val="000000">
                      <a:alpha val="43000"/>
                    </a:srgbClr>
                  </a:outerShdw>
                </a:effectLst>
              </a:rPr>
              <a:t>Отутюжить </a:t>
            </a:r>
            <a:r>
              <a:rPr lang="ru-RU" sz="4800" b="1" spc="150" dirty="0">
                <a:ln w="11430"/>
                <a:solidFill>
                  <a:srgbClr val="0070C0"/>
                </a:solidFill>
                <a:effectLst>
                  <a:outerShdw blurRad="25400" algn="tl" rotWithShape="0">
                    <a:srgbClr val="000000">
                      <a:alpha val="43000"/>
                    </a:srgbClr>
                  </a:outerShdw>
                </a:effectLst>
              </a:rPr>
              <a:t>–  </a:t>
            </a:r>
          </a:p>
        </p:txBody>
      </p:sp>
      <p:sp>
        <p:nvSpPr>
          <p:cNvPr id="3" name="Дата 2"/>
          <p:cNvSpPr>
            <a:spLocks noGrp="1"/>
          </p:cNvSpPr>
          <p:nvPr>
            <p:ph type="dt" sz="half" idx="10"/>
          </p:nvPr>
        </p:nvSpPr>
        <p:spPr/>
        <p:txBody>
          <a:bodyPr/>
          <a:lstStyle/>
          <a:p>
            <a:endParaRPr lang="ru-RU" dirty="0">
              <a:solidFill>
                <a:srgbClr val="7030A0"/>
              </a:solidFill>
            </a:endParaRPr>
          </a:p>
        </p:txBody>
      </p:sp>
    </p:spTree>
    <p:extLst>
      <p:ext uri="{BB962C8B-B14F-4D97-AF65-F5344CB8AC3E}">
        <p14:creationId xmlns:p14="http://schemas.microsoft.com/office/powerpoint/2010/main" xmlns="" val="24206013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stoffballen1_fc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63" y="3841750"/>
            <a:ext cx="4427537" cy="3043238"/>
          </a:xfrm>
          <a:prstGeom prst="rect">
            <a:avLst/>
          </a:prstGeom>
          <a:noFill/>
          <a:extLst>
            <a:ext uri="{909E8E84-426E-40DD-AFC4-6F175D3DCCD1}">
              <a14:hiddenFill xmlns:a14="http://schemas.microsoft.com/office/drawing/2010/main" xmlns="">
                <a:solidFill>
                  <a:srgbClr val="FFFFFF"/>
                </a:solidFill>
              </a14:hiddenFill>
            </a:ext>
          </a:extLst>
        </p:spPr>
      </p:pic>
      <p:pic>
        <p:nvPicPr>
          <p:cNvPr id="45063" name="Picture 7" descr="Картинка 21 из 678">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859213"/>
            <a:ext cx="4500563" cy="2998787"/>
          </a:xfrm>
          <a:prstGeom prst="rect">
            <a:avLst/>
          </a:prstGeom>
          <a:noFill/>
          <a:extLst>
            <a:ext uri="{909E8E84-426E-40DD-AFC4-6F175D3DCCD1}">
              <a14:hiddenFill xmlns:a14="http://schemas.microsoft.com/office/drawing/2010/main" xmlns="">
                <a:solidFill>
                  <a:srgbClr val="FFFFFF"/>
                </a:solidFill>
              </a14:hiddenFill>
            </a:ext>
          </a:extLst>
        </p:spPr>
      </p:pic>
      <p:sp>
        <p:nvSpPr>
          <p:cNvPr id="45060" name="Rectangle 4"/>
          <p:cNvSpPr>
            <a:spLocks noChangeArrowheads="1"/>
          </p:cNvSpPr>
          <p:nvPr/>
        </p:nvSpPr>
        <p:spPr bwMode="auto">
          <a:xfrm>
            <a:off x="468313" y="3533666"/>
            <a:ext cx="70072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ru-RU" altLang="ru-RU" sz="3600" b="1" dirty="0" smtClean="0">
                <a:solidFill>
                  <a:srgbClr val="FF0000"/>
                </a:solidFill>
              </a:rPr>
              <a:t>Урок-экскурсия</a:t>
            </a:r>
            <a:endParaRPr lang="ru-RU" altLang="ru-RU" sz="3600" b="1" dirty="0">
              <a:solidFill>
                <a:srgbClr val="FF0000"/>
              </a:solidFill>
            </a:endParaRPr>
          </a:p>
        </p:txBody>
      </p:sp>
      <p:pic>
        <p:nvPicPr>
          <p:cNvPr id="45064" name="nitki_05.mpg">
            <a:hlinkClick r:id="" action="ppaction://media"/>
          </p:cNvPr>
          <p:cNvPicPr>
            <a:picLocks noRot="1" noChangeAspect="1" noChangeArrowheads="1"/>
          </p:cNvPicPr>
          <p:nvPr>
            <a:videoFile r:link="rId1"/>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3438" y="0"/>
            <a:ext cx="4500562" cy="337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5" name="Picture 9" descr="nonwoven-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4284663"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8359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506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3" name="Line 137"/>
          <p:cNvSpPr>
            <a:spLocks noChangeShapeType="1"/>
          </p:cNvSpPr>
          <p:nvPr/>
        </p:nvSpPr>
        <p:spPr bwMode="auto">
          <a:xfrm>
            <a:off x="5724525" y="2708275"/>
            <a:ext cx="0" cy="3313113"/>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75" name="Line 139"/>
          <p:cNvSpPr>
            <a:spLocks noChangeShapeType="1"/>
          </p:cNvSpPr>
          <p:nvPr/>
        </p:nvSpPr>
        <p:spPr bwMode="auto">
          <a:xfrm>
            <a:off x="5724525" y="2708275"/>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76" name="Line 140"/>
          <p:cNvSpPr>
            <a:spLocks noChangeShapeType="1"/>
          </p:cNvSpPr>
          <p:nvPr/>
        </p:nvSpPr>
        <p:spPr bwMode="auto">
          <a:xfrm>
            <a:off x="5724525" y="6021388"/>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77" name="Line 141"/>
          <p:cNvSpPr>
            <a:spLocks noChangeShapeType="1"/>
          </p:cNvSpPr>
          <p:nvPr/>
        </p:nvSpPr>
        <p:spPr bwMode="auto">
          <a:xfrm>
            <a:off x="8172450" y="908050"/>
            <a:ext cx="0" cy="5113338"/>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69" name="Line 133"/>
          <p:cNvSpPr>
            <a:spLocks noChangeShapeType="1"/>
          </p:cNvSpPr>
          <p:nvPr/>
        </p:nvSpPr>
        <p:spPr bwMode="auto">
          <a:xfrm>
            <a:off x="5724525" y="908050"/>
            <a:ext cx="0" cy="1800225"/>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79" name="Text Box 143"/>
          <p:cNvSpPr txBox="1">
            <a:spLocks noChangeArrowheads="1"/>
          </p:cNvSpPr>
          <p:nvPr/>
        </p:nvSpPr>
        <p:spPr bwMode="auto">
          <a:xfrm>
            <a:off x="5148263" y="620713"/>
            <a:ext cx="43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a:t>
            </a:r>
          </a:p>
        </p:txBody>
      </p:sp>
      <p:sp>
        <p:nvSpPr>
          <p:cNvPr id="14480" name="Text Box 144"/>
          <p:cNvSpPr txBox="1">
            <a:spLocks noChangeArrowheads="1"/>
          </p:cNvSpPr>
          <p:nvPr/>
        </p:nvSpPr>
        <p:spPr bwMode="auto">
          <a:xfrm>
            <a:off x="5076825" y="2492375"/>
            <a:ext cx="43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a:t>
            </a:r>
          </a:p>
        </p:txBody>
      </p:sp>
      <p:sp>
        <p:nvSpPr>
          <p:cNvPr id="14481" name="Text Box 145"/>
          <p:cNvSpPr txBox="1">
            <a:spLocks noChangeArrowheads="1"/>
          </p:cNvSpPr>
          <p:nvPr/>
        </p:nvSpPr>
        <p:spPr bwMode="auto">
          <a:xfrm>
            <a:off x="5219700" y="5661025"/>
            <a:ext cx="360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Н</a:t>
            </a:r>
          </a:p>
        </p:txBody>
      </p:sp>
      <p:sp>
        <p:nvSpPr>
          <p:cNvPr id="14482" name="Text Box 146"/>
          <p:cNvSpPr txBox="1">
            <a:spLocks noChangeArrowheads="1"/>
          </p:cNvSpPr>
          <p:nvPr/>
        </p:nvSpPr>
        <p:spPr bwMode="auto">
          <a:xfrm>
            <a:off x="8243888" y="549275"/>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В1</a:t>
            </a:r>
          </a:p>
        </p:txBody>
      </p:sp>
      <p:sp>
        <p:nvSpPr>
          <p:cNvPr id="14483" name="Line 147"/>
          <p:cNvSpPr>
            <a:spLocks noChangeShapeType="1"/>
          </p:cNvSpPr>
          <p:nvPr/>
        </p:nvSpPr>
        <p:spPr bwMode="auto">
          <a:xfrm>
            <a:off x="5724525" y="908050"/>
            <a:ext cx="244792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4484" name="Text Box 148"/>
          <p:cNvSpPr txBox="1">
            <a:spLocks noChangeArrowheads="1"/>
          </p:cNvSpPr>
          <p:nvPr/>
        </p:nvSpPr>
        <p:spPr bwMode="auto">
          <a:xfrm>
            <a:off x="8243888" y="5661025"/>
            <a:ext cx="720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Н1</a:t>
            </a:r>
          </a:p>
        </p:txBody>
      </p:sp>
      <p:sp>
        <p:nvSpPr>
          <p:cNvPr id="14485" name="Text Box 149"/>
          <p:cNvSpPr txBox="1">
            <a:spLocks noChangeArrowheads="1"/>
          </p:cNvSpPr>
          <p:nvPr/>
        </p:nvSpPr>
        <p:spPr bwMode="auto">
          <a:xfrm>
            <a:off x="8243888" y="2492375"/>
            <a:ext cx="647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altLang="ru-RU"/>
              <a:t>Т1</a:t>
            </a:r>
          </a:p>
        </p:txBody>
      </p:sp>
      <p:graphicFrame>
        <p:nvGraphicFramePr>
          <p:cNvPr id="14651" name="Group 315"/>
          <p:cNvGraphicFramePr>
            <a:graphicFrameLocks noGrp="1"/>
          </p:cNvGraphicFramePr>
          <p:nvPr/>
        </p:nvGraphicFramePr>
        <p:xfrm>
          <a:off x="0" y="722313"/>
          <a:ext cx="5040313" cy="822960"/>
        </p:xfrm>
        <a:graphic>
          <a:graphicData uri="http://schemas.openxmlformats.org/drawingml/2006/table">
            <a:tbl>
              <a:tblPr/>
              <a:tblGrid>
                <a:gridCol w="935038"/>
                <a:gridCol w="2016125"/>
                <a:gridCol w="2089150"/>
              </a:tblGrid>
              <a:tr h="7207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 п\п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Обозначение на чертеже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Расчетные формулы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647" name="Text Box 311"/>
          <p:cNvSpPr txBox="1">
            <a:spLocks noChangeArrowheads="1"/>
          </p:cNvSpPr>
          <p:nvPr/>
        </p:nvSpPr>
        <p:spPr bwMode="auto">
          <a:xfrm>
            <a:off x="323850" y="1125538"/>
            <a:ext cx="50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ru-RU" altLang="ru-RU"/>
          </a:p>
        </p:txBody>
      </p:sp>
      <p:graphicFrame>
        <p:nvGraphicFramePr>
          <p:cNvPr id="14667" name="Group 331"/>
          <p:cNvGraphicFramePr>
            <a:graphicFrameLocks noGrp="1"/>
          </p:cNvGraphicFramePr>
          <p:nvPr/>
        </p:nvGraphicFramePr>
        <p:xfrm>
          <a:off x="0" y="1585913"/>
          <a:ext cx="5040313" cy="820738"/>
        </p:xfrm>
        <a:graphic>
          <a:graphicData uri="http://schemas.openxmlformats.org/drawingml/2006/table">
            <a:tbl>
              <a:tblPr/>
              <a:tblGrid>
                <a:gridCol w="935038"/>
                <a:gridCol w="2016125"/>
                <a:gridCol w="2089150"/>
              </a:tblGrid>
              <a:tr h="8207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ВТ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ДН =20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683" name="Group 347"/>
          <p:cNvGraphicFramePr>
            <a:graphicFrameLocks noGrp="1"/>
          </p:cNvGraphicFramePr>
          <p:nvPr/>
        </p:nvGraphicFramePr>
        <p:xfrm>
          <a:off x="0" y="2449513"/>
          <a:ext cx="5040313" cy="820738"/>
        </p:xfrm>
        <a:graphic>
          <a:graphicData uri="http://schemas.openxmlformats.org/drawingml/2006/table">
            <a:tbl>
              <a:tblPr/>
              <a:tblGrid>
                <a:gridCol w="935038"/>
                <a:gridCol w="2016125"/>
                <a:gridCol w="2089150"/>
              </a:tblGrid>
              <a:tr h="8207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ТН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ДНЧ=40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701" name="Group 365"/>
          <p:cNvGraphicFramePr>
            <a:graphicFrameLocks noGrp="1"/>
          </p:cNvGraphicFramePr>
          <p:nvPr/>
        </p:nvGraphicFramePr>
        <p:xfrm>
          <a:off x="0" y="3314700"/>
          <a:ext cx="5040313" cy="1335024"/>
        </p:xfrm>
        <a:graphic>
          <a:graphicData uri="http://schemas.openxmlformats.org/drawingml/2006/table">
            <a:tbl>
              <a:tblPr/>
              <a:tblGrid>
                <a:gridCol w="935038"/>
                <a:gridCol w="2016125"/>
                <a:gridCol w="2089150"/>
              </a:tblGrid>
              <a:tr h="8207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ВВ1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СБ:2+6=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40:2+6=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26 см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720" name="Group 384"/>
          <p:cNvGraphicFramePr>
            <a:graphicFrameLocks noGrp="1"/>
          </p:cNvGraphicFramePr>
          <p:nvPr/>
        </p:nvGraphicFramePr>
        <p:xfrm>
          <a:off x="0" y="4683125"/>
          <a:ext cx="5040313" cy="1005840"/>
        </p:xfrm>
        <a:graphic>
          <a:graphicData uri="http://schemas.openxmlformats.org/drawingml/2006/table">
            <a:tbl>
              <a:tblPr/>
              <a:tblGrid>
                <a:gridCol w="935038"/>
                <a:gridCol w="2016125"/>
                <a:gridCol w="2089150"/>
              </a:tblGrid>
              <a:tr h="8207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ВВ1Н1Н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ПОСТРОИТЬ ПРЯМОУГОЛЬНИК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739" name="Group 403"/>
          <p:cNvGraphicFramePr>
            <a:graphicFrameLocks noGrp="1"/>
          </p:cNvGraphicFramePr>
          <p:nvPr/>
        </p:nvGraphicFramePr>
        <p:xfrm>
          <a:off x="0" y="5762625"/>
          <a:ext cx="5040313" cy="1097280"/>
        </p:xfrm>
        <a:graphic>
          <a:graphicData uri="http://schemas.openxmlformats.org/drawingml/2006/table">
            <a:tbl>
              <a:tblPr/>
              <a:tblGrid>
                <a:gridCol w="935038"/>
                <a:gridCol w="2016125"/>
                <a:gridCol w="2089150"/>
              </a:tblGrid>
              <a:tr h="8207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smtClean="0">
                          <a:ln>
                            <a:noFill/>
                          </a:ln>
                          <a:solidFill>
                            <a:schemeClr val="tx1"/>
                          </a:solidFill>
                          <a:effectLst/>
                          <a:latin typeface="Times New Roman" pitchFamily="18" charset="0"/>
                        </a:rPr>
                        <a:t>ТТ1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200" b="1" i="0" u="none" strike="noStrike" cap="none" normalizeH="0" baseline="0" smtClean="0">
                          <a:ln>
                            <a:noFill/>
                          </a:ln>
                          <a:solidFill>
                            <a:schemeClr val="tx1"/>
                          </a:solidFill>
                          <a:effectLst/>
                          <a:latin typeface="Times New Roman" pitchFamily="18" charset="0"/>
                        </a:rPr>
                        <a:t>ПРОВЕСТИ ЛИНИЮ ТАЛИИ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742" name="Text Box 406"/>
          <p:cNvSpPr txBox="1">
            <a:spLocks noChangeArrowheads="1"/>
          </p:cNvSpPr>
          <p:nvPr/>
        </p:nvSpPr>
        <p:spPr bwMode="auto">
          <a:xfrm>
            <a:off x="539750" y="188913"/>
            <a:ext cx="7632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ru-RU" altLang="ru-RU">
                <a:solidFill>
                  <a:schemeClr val="accent2"/>
                </a:solidFill>
              </a:rPr>
              <a:t>ПОСТРОЕНИЕ СЕТКИ ЧЕРТЕЖА</a:t>
            </a:r>
          </a:p>
        </p:txBody>
      </p:sp>
    </p:spTree>
    <p:extLst>
      <p:ext uri="{BB962C8B-B14F-4D97-AF65-F5344CB8AC3E}">
        <p14:creationId xmlns:p14="http://schemas.microsoft.com/office/powerpoint/2010/main" xmlns="" val="3669434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4742">
                                            <p:txEl>
                                              <p:pRg st="0" end="0"/>
                                            </p:txEl>
                                          </p:spTgt>
                                        </p:tgtEl>
                                        <p:attrNameLst>
                                          <p:attrName>style.visibility</p:attrName>
                                        </p:attrNameLst>
                                      </p:cBhvr>
                                      <p:to>
                                        <p:strVal val="visible"/>
                                      </p:to>
                                    </p:set>
                                    <p:anim calcmode="lin" valueType="num">
                                      <p:cBhvr>
                                        <p:cTn id="7" dur="1000" fill="hold"/>
                                        <p:tgtEl>
                                          <p:spTgt spid="147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7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74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742">
                                            <p:txEl>
                                              <p:pRg st="0" end="0"/>
                                            </p:txEl>
                                          </p:spTgt>
                                        </p:tgtEl>
                                      </p:cBhvr>
                                    </p:animEffect>
                                  </p:childTnLst>
                                </p:cTn>
                              </p:par>
                            </p:childTnLst>
                          </p:cTn>
                        </p:par>
                        <p:par>
                          <p:cTn id="11" fill="hold" nodeType="afterGroup">
                            <p:stCondLst>
                              <p:cond delay="2050"/>
                            </p:stCondLst>
                            <p:childTnLst>
                              <p:par>
                                <p:cTn id="12" presetID="42" presetClass="entr" presetSubtype="0" fill="hold" nodeType="afterEffect">
                                  <p:stCondLst>
                                    <p:cond delay="0"/>
                                  </p:stCondLst>
                                  <p:childTnLst>
                                    <p:set>
                                      <p:cBhvr>
                                        <p:cTn id="13" dur="1" fill="hold">
                                          <p:stCondLst>
                                            <p:cond delay="0"/>
                                          </p:stCondLst>
                                        </p:cTn>
                                        <p:tgtEl>
                                          <p:spTgt spid="14651"/>
                                        </p:tgtEl>
                                        <p:attrNameLst>
                                          <p:attrName>style.visibility</p:attrName>
                                        </p:attrNameLst>
                                      </p:cBhvr>
                                      <p:to>
                                        <p:strVal val="visible"/>
                                      </p:to>
                                    </p:set>
                                    <p:animEffect transition="in" filter="fade">
                                      <p:cBhvr>
                                        <p:cTn id="14" dur="1000"/>
                                        <p:tgtEl>
                                          <p:spTgt spid="14651"/>
                                        </p:tgtEl>
                                      </p:cBhvr>
                                    </p:animEffect>
                                    <p:anim calcmode="lin" valueType="num">
                                      <p:cBhvr>
                                        <p:cTn id="15" dur="1000" fill="hold"/>
                                        <p:tgtEl>
                                          <p:spTgt spid="14651"/>
                                        </p:tgtEl>
                                        <p:attrNameLst>
                                          <p:attrName>ppt_x</p:attrName>
                                        </p:attrNameLst>
                                      </p:cBhvr>
                                      <p:tavLst>
                                        <p:tav tm="0">
                                          <p:val>
                                            <p:strVal val="#ppt_x"/>
                                          </p:val>
                                        </p:tav>
                                        <p:tav tm="100000">
                                          <p:val>
                                            <p:strVal val="#ppt_x"/>
                                          </p:val>
                                        </p:tav>
                                      </p:tavLst>
                                    </p:anim>
                                    <p:anim calcmode="lin" valueType="num">
                                      <p:cBhvr>
                                        <p:cTn id="16" dur="1000" fill="hold"/>
                                        <p:tgtEl>
                                          <p:spTgt spid="1465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3000"/>
                                  </p:stCondLst>
                                  <p:childTnLst>
                                    <p:set>
                                      <p:cBhvr>
                                        <p:cTn id="18" dur="1" fill="hold">
                                          <p:stCondLst>
                                            <p:cond delay="0"/>
                                          </p:stCondLst>
                                        </p:cTn>
                                        <p:tgtEl>
                                          <p:spTgt spid="14667"/>
                                        </p:tgtEl>
                                        <p:attrNameLst>
                                          <p:attrName>style.visibility</p:attrName>
                                        </p:attrNameLst>
                                      </p:cBhvr>
                                      <p:to>
                                        <p:strVal val="visible"/>
                                      </p:to>
                                    </p:set>
                                    <p:animEffect transition="in" filter="fade">
                                      <p:cBhvr>
                                        <p:cTn id="19" dur="2000"/>
                                        <p:tgtEl>
                                          <p:spTgt spid="14667"/>
                                        </p:tgtEl>
                                      </p:cBhvr>
                                    </p:animEffect>
                                    <p:anim calcmode="lin" valueType="num">
                                      <p:cBhvr>
                                        <p:cTn id="20" dur="2000" fill="hold"/>
                                        <p:tgtEl>
                                          <p:spTgt spid="14667"/>
                                        </p:tgtEl>
                                        <p:attrNameLst>
                                          <p:attrName>ppt_x</p:attrName>
                                        </p:attrNameLst>
                                      </p:cBhvr>
                                      <p:tavLst>
                                        <p:tav tm="0">
                                          <p:val>
                                            <p:strVal val="#ppt_x"/>
                                          </p:val>
                                        </p:tav>
                                        <p:tav tm="100000">
                                          <p:val>
                                            <p:strVal val="#ppt_x"/>
                                          </p:val>
                                        </p:tav>
                                      </p:tavLst>
                                    </p:anim>
                                    <p:anim calcmode="lin" valueType="num">
                                      <p:cBhvr>
                                        <p:cTn id="21" dur="2000" fill="hold"/>
                                        <p:tgtEl>
                                          <p:spTgt spid="1466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050"/>
                            </p:stCondLst>
                            <p:childTnLst>
                              <p:par>
                                <p:cTn id="23" presetID="22" presetClass="entr" presetSubtype="1" fill="hold" grpId="0" nodeType="afterEffect">
                                  <p:stCondLst>
                                    <p:cond delay="0"/>
                                  </p:stCondLst>
                                  <p:childTnLst>
                                    <p:set>
                                      <p:cBhvr>
                                        <p:cTn id="24" dur="1" fill="hold">
                                          <p:stCondLst>
                                            <p:cond delay="0"/>
                                          </p:stCondLst>
                                        </p:cTn>
                                        <p:tgtEl>
                                          <p:spTgt spid="14469"/>
                                        </p:tgtEl>
                                        <p:attrNameLst>
                                          <p:attrName>style.visibility</p:attrName>
                                        </p:attrNameLst>
                                      </p:cBhvr>
                                      <p:to>
                                        <p:strVal val="visible"/>
                                      </p:to>
                                    </p:set>
                                    <p:animEffect transition="in" filter="wipe(up)">
                                      <p:cBhvr>
                                        <p:cTn id="25" dur="1000"/>
                                        <p:tgtEl>
                                          <p:spTgt spid="14469"/>
                                        </p:tgtEl>
                                      </p:cBhvr>
                                    </p:animEffect>
                                  </p:childTnLst>
                                </p:cTn>
                              </p:par>
                            </p:childTnLst>
                          </p:cTn>
                        </p:par>
                        <p:par>
                          <p:cTn id="26" fill="hold" nodeType="afterGroup">
                            <p:stCondLst>
                              <p:cond delay="805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4479"/>
                                        </p:tgtEl>
                                        <p:attrNameLst>
                                          <p:attrName>style.visibility</p:attrName>
                                        </p:attrNameLst>
                                      </p:cBhvr>
                                      <p:to>
                                        <p:strVal val="visible"/>
                                      </p:to>
                                    </p:set>
                                    <p:anim calcmode="lin" valueType="num">
                                      <p:cBhvr>
                                        <p:cTn id="29" dur="1000" fill="hold"/>
                                        <p:tgtEl>
                                          <p:spTgt spid="14479"/>
                                        </p:tgtEl>
                                        <p:attrNameLst>
                                          <p:attrName>ppt_w</p:attrName>
                                        </p:attrNameLst>
                                      </p:cBhvr>
                                      <p:tavLst>
                                        <p:tav tm="0">
                                          <p:val>
                                            <p:fltVal val="0"/>
                                          </p:val>
                                        </p:tav>
                                        <p:tav tm="100000">
                                          <p:val>
                                            <p:strVal val="#ppt_w"/>
                                          </p:val>
                                        </p:tav>
                                      </p:tavLst>
                                    </p:anim>
                                    <p:anim calcmode="lin" valueType="num">
                                      <p:cBhvr>
                                        <p:cTn id="30" dur="1000" fill="hold"/>
                                        <p:tgtEl>
                                          <p:spTgt spid="14479"/>
                                        </p:tgtEl>
                                        <p:attrNameLst>
                                          <p:attrName>ppt_h</p:attrName>
                                        </p:attrNameLst>
                                      </p:cBhvr>
                                      <p:tavLst>
                                        <p:tav tm="0">
                                          <p:val>
                                            <p:fltVal val="0"/>
                                          </p:val>
                                        </p:tav>
                                        <p:tav tm="100000">
                                          <p:val>
                                            <p:strVal val="#ppt_h"/>
                                          </p:val>
                                        </p:tav>
                                      </p:tavLst>
                                    </p:anim>
                                    <p:anim calcmode="lin" valueType="num">
                                      <p:cBhvr>
                                        <p:cTn id="31" dur="1000" fill="hold"/>
                                        <p:tgtEl>
                                          <p:spTgt spid="14479"/>
                                        </p:tgtEl>
                                        <p:attrNameLst>
                                          <p:attrName>style.rotation</p:attrName>
                                        </p:attrNameLst>
                                      </p:cBhvr>
                                      <p:tavLst>
                                        <p:tav tm="0">
                                          <p:val>
                                            <p:fltVal val="90"/>
                                          </p:val>
                                        </p:tav>
                                        <p:tav tm="100000">
                                          <p:val>
                                            <p:fltVal val="0"/>
                                          </p:val>
                                        </p:tav>
                                      </p:tavLst>
                                    </p:anim>
                                    <p:animEffect transition="in" filter="fade">
                                      <p:cBhvr>
                                        <p:cTn id="32" dur="1000"/>
                                        <p:tgtEl>
                                          <p:spTgt spid="14479"/>
                                        </p:tgtEl>
                                      </p:cBhvr>
                                    </p:animEffect>
                                  </p:childTnLst>
                                </p:cTn>
                              </p:par>
                            </p:childTnLst>
                          </p:cTn>
                        </p:par>
                        <p:par>
                          <p:cTn id="33" fill="hold" nodeType="afterGroup">
                            <p:stCondLst>
                              <p:cond delay="905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14480"/>
                                        </p:tgtEl>
                                        <p:attrNameLst>
                                          <p:attrName>style.visibility</p:attrName>
                                        </p:attrNameLst>
                                      </p:cBhvr>
                                      <p:to>
                                        <p:strVal val="visible"/>
                                      </p:to>
                                    </p:set>
                                    <p:anim calcmode="lin" valueType="num">
                                      <p:cBhvr>
                                        <p:cTn id="36" dur="1000" fill="hold"/>
                                        <p:tgtEl>
                                          <p:spTgt spid="14480"/>
                                        </p:tgtEl>
                                        <p:attrNameLst>
                                          <p:attrName>ppt_w</p:attrName>
                                        </p:attrNameLst>
                                      </p:cBhvr>
                                      <p:tavLst>
                                        <p:tav tm="0">
                                          <p:val>
                                            <p:fltVal val="0"/>
                                          </p:val>
                                        </p:tav>
                                        <p:tav tm="100000">
                                          <p:val>
                                            <p:strVal val="#ppt_w"/>
                                          </p:val>
                                        </p:tav>
                                      </p:tavLst>
                                    </p:anim>
                                    <p:anim calcmode="lin" valueType="num">
                                      <p:cBhvr>
                                        <p:cTn id="37" dur="1000" fill="hold"/>
                                        <p:tgtEl>
                                          <p:spTgt spid="14480"/>
                                        </p:tgtEl>
                                        <p:attrNameLst>
                                          <p:attrName>ppt_h</p:attrName>
                                        </p:attrNameLst>
                                      </p:cBhvr>
                                      <p:tavLst>
                                        <p:tav tm="0">
                                          <p:val>
                                            <p:fltVal val="0"/>
                                          </p:val>
                                        </p:tav>
                                        <p:tav tm="100000">
                                          <p:val>
                                            <p:strVal val="#ppt_h"/>
                                          </p:val>
                                        </p:tav>
                                      </p:tavLst>
                                    </p:anim>
                                    <p:anim calcmode="lin" valueType="num">
                                      <p:cBhvr>
                                        <p:cTn id="38" dur="1000" fill="hold"/>
                                        <p:tgtEl>
                                          <p:spTgt spid="14480"/>
                                        </p:tgtEl>
                                        <p:attrNameLst>
                                          <p:attrName>style.rotation</p:attrName>
                                        </p:attrNameLst>
                                      </p:cBhvr>
                                      <p:tavLst>
                                        <p:tav tm="0">
                                          <p:val>
                                            <p:fltVal val="90"/>
                                          </p:val>
                                        </p:tav>
                                        <p:tav tm="100000">
                                          <p:val>
                                            <p:fltVal val="0"/>
                                          </p:val>
                                        </p:tav>
                                      </p:tavLst>
                                    </p:anim>
                                    <p:animEffect transition="in" filter="fade">
                                      <p:cBhvr>
                                        <p:cTn id="39" dur="1000"/>
                                        <p:tgtEl>
                                          <p:spTgt spid="14480"/>
                                        </p:tgtEl>
                                      </p:cBhvr>
                                    </p:animEffect>
                                  </p:childTnLst>
                                </p:cTn>
                              </p:par>
                            </p:childTnLst>
                          </p:cTn>
                        </p:par>
                        <p:par>
                          <p:cTn id="40" fill="hold" nodeType="afterGroup">
                            <p:stCondLst>
                              <p:cond delay="10050"/>
                            </p:stCondLst>
                            <p:childTnLst>
                              <p:par>
                                <p:cTn id="41" presetID="42" presetClass="entr" presetSubtype="0" fill="hold" nodeType="afterEffect">
                                  <p:stCondLst>
                                    <p:cond delay="0"/>
                                  </p:stCondLst>
                                  <p:childTnLst>
                                    <p:set>
                                      <p:cBhvr>
                                        <p:cTn id="42" dur="1" fill="hold">
                                          <p:stCondLst>
                                            <p:cond delay="0"/>
                                          </p:stCondLst>
                                        </p:cTn>
                                        <p:tgtEl>
                                          <p:spTgt spid="14683"/>
                                        </p:tgtEl>
                                        <p:attrNameLst>
                                          <p:attrName>style.visibility</p:attrName>
                                        </p:attrNameLst>
                                      </p:cBhvr>
                                      <p:to>
                                        <p:strVal val="visible"/>
                                      </p:to>
                                    </p:set>
                                    <p:animEffect transition="in" filter="fade">
                                      <p:cBhvr>
                                        <p:cTn id="43" dur="2000"/>
                                        <p:tgtEl>
                                          <p:spTgt spid="14683"/>
                                        </p:tgtEl>
                                      </p:cBhvr>
                                    </p:animEffect>
                                    <p:anim calcmode="lin" valueType="num">
                                      <p:cBhvr>
                                        <p:cTn id="44" dur="2000" fill="hold"/>
                                        <p:tgtEl>
                                          <p:spTgt spid="14683"/>
                                        </p:tgtEl>
                                        <p:attrNameLst>
                                          <p:attrName>ppt_x</p:attrName>
                                        </p:attrNameLst>
                                      </p:cBhvr>
                                      <p:tavLst>
                                        <p:tav tm="0">
                                          <p:val>
                                            <p:strVal val="#ppt_x"/>
                                          </p:val>
                                        </p:tav>
                                        <p:tav tm="100000">
                                          <p:val>
                                            <p:strVal val="#ppt_x"/>
                                          </p:val>
                                        </p:tav>
                                      </p:tavLst>
                                    </p:anim>
                                    <p:anim calcmode="lin" valueType="num">
                                      <p:cBhvr>
                                        <p:cTn id="45" dur="2000" fill="hold"/>
                                        <p:tgtEl>
                                          <p:spTgt spid="14683"/>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2050"/>
                            </p:stCondLst>
                            <p:childTnLst>
                              <p:par>
                                <p:cTn id="47" presetID="22" presetClass="entr" presetSubtype="1" fill="hold" grpId="0" nodeType="afterEffect">
                                  <p:stCondLst>
                                    <p:cond delay="0"/>
                                  </p:stCondLst>
                                  <p:childTnLst>
                                    <p:set>
                                      <p:cBhvr>
                                        <p:cTn id="48" dur="1" fill="hold">
                                          <p:stCondLst>
                                            <p:cond delay="0"/>
                                          </p:stCondLst>
                                        </p:cTn>
                                        <p:tgtEl>
                                          <p:spTgt spid="14473"/>
                                        </p:tgtEl>
                                        <p:attrNameLst>
                                          <p:attrName>style.visibility</p:attrName>
                                        </p:attrNameLst>
                                      </p:cBhvr>
                                      <p:to>
                                        <p:strVal val="visible"/>
                                      </p:to>
                                    </p:set>
                                    <p:animEffect transition="in" filter="wipe(up)">
                                      <p:cBhvr>
                                        <p:cTn id="49" dur="1000"/>
                                        <p:tgtEl>
                                          <p:spTgt spid="14473"/>
                                        </p:tgtEl>
                                      </p:cBhvr>
                                    </p:animEffect>
                                  </p:childTnLst>
                                </p:cTn>
                              </p:par>
                            </p:childTnLst>
                          </p:cTn>
                        </p:par>
                        <p:par>
                          <p:cTn id="50" fill="hold" nodeType="afterGroup">
                            <p:stCondLst>
                              <p:cond delay="1305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14481"/>
                                        </p:tgtEl>
                                        <p:attrNameLst>
                                          <p:attrName>style.visibility</p:attrName>
                                        </p:attrNameLst>
                                      </p:cBhvr>
                                      <p:to>
                                        <p:strVal val="visible"/>
                                      </p:to>
                                    </p:set>
                                    <p:anim calcmode="lin" valueType="num">
                                      <p:cBhvr>
                                        <p:cTn id="53" dur="1000" fill="hold"/>
                                        <p:tgtEl>
                                          <p:spTgt spid="14481"/>
                                        </p:tgtEl>
                                        <p:attrNameLst>
                                          <p:attrName>ppt_w</p:attrName>
                                        </p:attrNameLst>
                                      </p:cBhvr>
                                      <p:tavLst>
                                        <p:tav tm="0">
                                          <p:val>
                                            <p:fltVal val="0"/>
                                          </p:val>
                                        </p:tav>
                                        <p:tav tm="100000">
                                          <p:val>
                                            <p:strVal val="#ppt_w"/>
                                          </p:val>
                                        </p:tav>
                                      </p:tavLst>
                                    </p:anim>
                                    <p:anim calcmode="lin" valueType="num">
                                      <p:cBhvr>
                                        <p:cTn id="54" dur="1000" fill="hold"/>
                                        <p:tgtEl>
                                          <p:spTgt spid="14481"/>
                                        </p:tgtEl>
                                        <p:attrNameLst>
                                          <p:attrName>ppt_h</p:attrName>
                                        </p:attrNameLst>
                                      </p:cBhvr>
                                      <p:tavLst>
                                        <p:tav tm="0">
                                          <p:val>
                                            <p:fltVal val="0"/>
                                          </p:val>
                                        </p:tav>
                                        <p:tav tm="100000">
                                          <p:val>
                                            <p:strVal val="#ppt_h"/>
                                          </p:val>
                                        </p:tav>
                                      </p:tavLst>
                                    </p:anim>
                                    <p:anim calcmode="lin" valueType="num">
                                      <p:cBhvr>
                                        <p:cTn id="55" dur="1000" fill="hold"/>
                                        <p:tgtEl>
                                          <p:spTgt spid="14481"/>
                                        </p:tgtEl>
                                        <p:attrNameLst>
                                          <p:attrName>style.rotation</p:attrName>
                                        </p:attrNameLst>
                                      </p:cBhvr>
                                      <p:tavLst>
                                        <p:tav tm="0">
                                          <p:val>
                                            <p:fltVal val="90"/>
                                          </p:val>
                                        </p:tav>
                                        <p:tav tm="100000">
                                          <p:val>
                                            <p:fltVal val="0"/>
                                          </p:val>
                                        </p:tav>
                                      </p:tavLst>
                                    </p:anim>
                                    <p:animEffect transition="in" filter="fade">
                                      <p:cBhvr>
                                        <p:cTn id="56" dur="1000"/>
                                        <p:tgtEl>
                                          <p:spTgt spid="14481"/>
                                        </p:tgtEl>
                                      </p:cBhvr>
                                    </p:animEffect>
                                  </p:childTnLst>
                                </p:cTn>
                              </p:par>
                            </p:childTnLst>
                          </p:cTn>
                        </p:par>
                        <p:par>
                          <p:cTn id="57" fill="hold" nodeType="afterGroup">
                            <p:stCondLst>
                              <p:cond delay="14050"/>
                            </p:stCondLst>
                            <p:childTnLst>
                              <p:par>
                                <p:cTn id="58" presetID="42" presetClass="entr" presetSubtype="0" fill="hold" nodeType="afterEffect">
                                  <p:stCondLst>
                                    <p:cond delay="35000"/>
                                  </p:stCondLst>
                                  <p:childTnLst>
                                    <p:set>
                                      <p:cBhvr>
                                        <p:cTn id="59" dur="1" fill="hold">
                                          <p:stCondLst>
                                            <p:cond delay="0"/>
                                          </p:stCondLst>
                                        </p:cTn>
                                        <p:tgtEl>
                                          <p:spTgt spid="14701"/>
                                        </p:tgtEl>
                                        <p:attrNameLst>
                                          <p:attrName>style.visibility</p:attrName>
                                        </p:attrNameLst>
                                      </p:cBhvr>
                                      <p:to>
                                        <p:strVal val="visible"/>
                                      </p:to>
                                    </p:set>
                                    <p:animEffect transition="in" filter="fade">
                                      <p:cBhvr>
                                        <p:cTn id="60" dur="2000"/>
                                        <p:tgtEl>
                                          <p:spTgt spid="14701"/>
                                        </p:tgtEl>
                                      </p:cBhvr>
                                    </p:animEffect>
                                    <p:anim calcmode="lin" valueType="num">
                                      <p:cBhvr>
                                        <p:cTn id="61" dur="2000" fill="hold"/>
                                        <p:tgtEl>
                                          <p:spTgt spid="14701"/>
                                        </p:tgtEl>
                                        <p:attrNameLst>
                                          <p:attrName>ppt_x</p:attrName>
                                        </p:attrNameLst>
                                      </p:cBhvr>
                                      <p:tavLst>
                                        <p:tav tm="0">
                                          <p:val>
                                            <p:strVal val="#ppt_x"/>
                                          </p:val>
                                        </p:tav>
                                        <p:tav tm="100000">
                                          <p:val>
                                            <p:strVal val="#ppt_x"/>
                                          </p:val>
                                        </p:tav>
                                      </p:tavLst>
                                    </p:anim>
                                    <p:anim calcmode="lin" valueType="num">
                                      <p:cBhvr>
                                        <p:cTn id="62" dur="2000" fill="hold"/>
                                        <p:tgtEl>
                                          <p:spTgt spid="14701"/>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1050"/>
                            </p:stCondLst>
                            <p:childTnLst>
                              <p:par>
                                <p:cTn id="64" presetID="22" presetClass="entr" presetSubtype="8" fill="hold" grpId="0" nodeType="afterEffect">
                                  <p:stCondLst>
                                    <p:cond delay="0"/>
                                  </p:stCondLst>
                                  <p:childTnLst>
                                    <p:set>
                                      <p:cBhvr>
                                        <p:cTn id="65" dur="1" fill="hold">
                                          <p:stCondLst>
                                            <p:cond delay="0"/>
                                          </p:stCondLst>
                                        </p:cTn>
                                        <p:tgtEl>
                                          <p:spTgt spid="14483"/>
                                        </p:tgtEl>
                                        <p:attrNameLst>
                                          <p:attrName>style.visibility</p:attrName>
                                        </p:attrNameLst>
                                      </p:cBhvr>
                                      <p:to>
                                        <p:strVal val="visible"/>
                                      </p:to>
                                    </p:set>
                                    <p:animEffect transition="in" filter="wipe(left)">
                                      <p:cBhvr>
                                        <p:cTn id="66" dur="1000"/>
                                        <p:tgtEl>
                                          <p:spTgt spid="14483"/>
                                        </p:tgtEl>
                                      </p:cBhvr>
                                    </p:animEffect>
                                  </p:childTnLst>
                                </p:cTn>
                              </p:par>
                            </p:childTnLst>
                          </p:cTn>
                        </p:par>
                        <p:par>
                          <p:cTn id="67" fill="hold" nodeType="afterGroup">
                            <p:stCondLst>
                              <p:cond delay="52050"/>
                            </p:stCondLst>
                            <p:childTnLst>
                              <p:par>
                                <p:cTn id="68" presetID="31" presetClass="entr" presetSubtype="0" fill="hold" grpId="0" nodeType="afterEffect">
                                  <p:stCondLst>
                                    <p:cond delay="0"/>
                                  </p:stCondLst>
                                  <p:iterate type="lt">
                                    <p:tmPct val="5000"/>
                                  </p:iterate>
                                  <p:childTnLst>
                                    <p:set>
                                      <p:cBhvr>
                                        <p:cTn id="69" dur="1" fill="hold">
                                          <p:stCondLst>
                                            <p:cond delay="0"/>
                                          </p:stCondLst>
                                        </p:cTn>
                                        <p:tgtEl>
                                          <p:spTgt spid="14482"/>
                                        </p:tgtEl>
                                        <p:attrNameLst>
                                          <p:attrName>style.visibility</p:attrName>
                                        </p:attrNameLst>
                                      </p:cBhvr>
                                      <p:to>
                                        <p:strVal val="visible"/>
                                      </p:to>
                                    </p:set>
                                    <p:anim calcmode="lin" valueType="num">
                                      <p:cBhvr>
                                        <p:cTn id="70" dur="1000" fill="hold"/>
                                        <p:tgtEl>
                                          <p:spTgt spid="14482"/>
                                        </p:tgtEl>
                                        <p:attrNameLst>
                                          <p:attrName>ppt_w</p:attrName>
                                        </p:attrNameLst>
                                      </p:cBhvr>
                                      <p:tavLst>
                                        <p:tav tm="0">
                                          <p:val>
                                            <p:fltVal val="0"/>
                                          </p:val>
                                        </p:tav>
                                        <p:tav tm="100000">
                                          <p:val>
                                            <p:strVal val="#ppt_w"/>
                                          </p:val>
                                        </p:tav>
                                      </p:tavLst>
                                    </p:anim>
                                    <p:anim calcmode="lin" valueType="num">
                                      <p:cBhvr>
                                        <p:cTn id="71" dur="1000" fill="hold"/>
                                        <p:tgtEl>
                                          <p:spTgt spid="14482"/>
                                        </p:tgtEl>
                                        <p:attrNameLst>
                                          <p:attrName>ppt_h</p:attrName>
                                        </p:attrNameLst>
                                      </p:cBhvr>
                                      <p:tavLst>
                                        <p:tav tm="0">
                                          <p:val>
                                            <p:fltVal val="0"/>
                                          </p:val>
                                        </p:tav>
                                        <p:tav tm="100000">
                                          <p:val>
                                            <p:strVal val="#ppt_h"/>
                                          </p:val>
                                        </p:tav>
                                      </p:tavLst>
                                    </p:anim>
                                    <p:anim calcmode="lin" valueType="num">
                                      <p:cBhvr>
                                        <p:cTn id="72" dur="1000" fill="hold"/>
                                        <p:tgtEl>
                                          <p:spTgt spid="14482"/>
                                        </p:tgtEl>
                                        <p:attrNameLst>
                                          <p:attrName>style.rotation</p:attrName>
                                        </p:attrNameLst>
                                      </p:cBhvr>
                                      <p:tavLst>
                                        <p:tav tm="0">
                                          <p:val>
                                            <p:fltVal val="90"/>
                                          </p:val>
                                        </p:tav>
                                        <p:tav tm="100000">
                                          <p:val>
                                            <p:fltVal val="0"/>
                                          </p:val>
                                        </p:tav>
                                      </p:tavLst>
                                    </p:anim>
                                    <p:animEffect transition="in" filter="fade">
                                      <p:cBhvr>
                                        <p:cTn id="73" dur="1000"/>
                                        <p:tgtEl>
                                          <p:spTgt spid="14482"/>
                                        </p:tgtEl>
                                      </p:cBhvr>
                                    </p:animEffect>
                                  </p:childTnLst>
                                </p:cTn>
                              </p:par>
                            </p:childTnLst>
                          </p:cTn>
                        </p:par>
                        <p:par>
                          <p:cTn id="74" fill="hold" nodeType="afterGroup">
                            <p:stCondLst>
                              <p:cond delay="53100"/>
                            </p:stCondLst>
                            <p:childTnLst>
                              <p:par>
                                <p:cTn id="75" presetID="42" presetClass="entr" presetSubtype="0" fill="hold" nodeType="afterEffect">
                                  <p:stCondLst>
                                    <p:cond delay="32000"/>
                                  </p:stCondLst>
                                  <p:childTnLst>
                                    <p:set>
                                      <p:cBhvr>
                                        <p:cTn id="76" dur="1" fill="hold">
                                          <p:stCondLst>
                                            <p:cond delay="0"/>
                                          </p:stCondLst>
                                        </p:cTn>
                                        <p:tgtEl>
                                          <p:spTgt spid="14720"/>
                                        </p:tgtEl>
                                        <p:attrNameLst>
                                          <p:attrName>style.visibility</p:attrName>
                                        </p:attrNameLst>
                                      </p:cBhvr>
                                      <p:to>
                                        <p:strVal val="visible"/>
                                      </p:to>
                                    </p:set>
                                    <p:animEffect transition="in" filter="fade">
                                      <p:cBhvr>
                                        <p:cTn id="77" dur="2000"/>
                                        <p:tgtEl>
                                          <p:spTgt spid="14720"/>
                                        </p:tgtEl>
                                      </p:cBhvr>
                                    </p:animEffect>
                                    <p:anim calcmode="lin" valueType="num">
                                      <p:cBhvr>
                                        <p:cTn id="78" dur="2000" fill="hold"/>
                                        <p:tgtEl>
                                          <p:spTgt spid="14720"/>
                                        </p:tgtEl>
                                        <p:attrNameLst>
                                          <p:attrName>ppt_x</p:attrName>
                                        </p:attrNameLst>
                                      </p:cBhvr>
                                      <p:tavLst>
                                        <p:tav tm="0">
                                          <p:val>
                                            <p:strVal val="#ppt_x"/>
                                          </p:val>
                                        </p:tav>
                                        <p:tav tm="100000">
                                          <p:val>
                                            <p:strVal val="#ppt_x"/>
                                          </p:val>
                                        </p:tav>
                                      </p:tavLst>
                                    </p:anim>
                                    <p:anim calcmode="lin" valueType="num">
                                      <p:cBhvr>
                                        <p:cTn id="79" dur="2000" fill="hold"/>
                                        <p:tgtEl>
                                          <p:spTgt spid="14720"/>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87100"/>
                            </p:stCondLst>
                            <p:childTnLst>
                              <p:par>
                                <p:cTn id="81" presetID="22" presetClass="entr" presetSubtype="1" fill="hold" grpId="0" nodeType="afterEffect">
                                  <p:stCondLst>
                                    <p:cond delay="0"/>
                                  </p:stCondLst>
                                  <p:childTnLst>
                                    <p:set>
                                      <p:cBhvr>
                                        <p:cTn id="82" dur="1" fill="hold">
                                          <p:stCondLst>
                                            <p:cond delay="0"/>
                                          </p:stCondLst>
                                        </p:cTn>
                                        <p:tgtEl>
                                          <p:spTgt spid="14477"/>
                                        </p:tgtEl>
                                        <p:attrNameLst>
                                          <p:attrName>style.visibility</p:attrName>
                                        </p:attrNameLst>
                                      </p:cBhvr>
                                      <p:to>
                                        <p:strVal val="visible"/>
                                      </p:to>
                                    </p:set>
                                    <p:animEffect transition="in" filter="wipe(up)">
                                      <p:cBhvr>
                                        <p:cTn id="83" dur="1000"/>
                                        <p:tgtEl>
                                          <p:spTgt spid="14477"/>
                                        </p:tgtEl>
                                      </p:cBhvr>
                                    </p:animEffect>
                                  </p:childTnLst>
                                </p:cTn>
                              </p:par>
                            </p:childTnLst>
                          </p:cTn>
                        </p:par>
                        <p:par>
                          <p:cTn id="84" fill="hold" nodeType="afterGroup">
                            <p:stCondLst>
                              <p:cond delay="88100"/>
                            </p:stCondLst>
                            <p:childTnLst>
                              <p:par>
                                <p:cTn id="85" presetID="31" presetClass="entr" presetSubtype="0" fill="hold" grpId="0" nodeType="afterEffect">
                                  <p:stCondLst>
                                    <p:cond delay="0"/>
                                  </p:stCondLst>
                                  <p:iterate type="lt">
                                    <p:tmPct val="5000"/>
                                  </p:iterate>
                                  <p:childTnLst>
                                    <p:set>
                                      <p:cBhvr>
                                        <p:cTn id="86" dur="1" fill="hold">
                                          <p:stCondLst>
                                            <p:cond delay="0"/>
                                          </p:stCondLst>
                                        </p:cTn>
                                        <p:tgtEl>
                                          <p:spTgt spid="14484"/>
                                        </p:tgtEl>
                                        <p:attrNameLst>
                                          <p:attrName>style.visibility</p:attrName>
                                        </p:attrNameLst>
                                      </p:cBhvr>
                                      <p:to>
                                        <p:strVal val="visible"/>
                                      </p:to>
                                    </p:set>
                                    <p:anim calcmode="lin" valueType="num">
                                      <p:cBhvr>
                                        <p:cTn id="87" dur="1000" fill="hold"/>
                                        <p:tgtEl>
                                          <p:spTgt spid="14484"/>
                                        </p:tgtEl>
                                        <p:attrNameLst>
                                          <p:attrName>ppt_w</p:attrName>
                                        </p:attrNameLst>
                                      </p:cBhvr>
                                      <p:tavLst>
                                        <p:tav tm="0">
                                          <p:val>
                                            <p:fltVal val="0"/>
                                          </p:val>
                                        </p:tav>
                                        <p:tav tm="100000">
                                          <p:val>
                                            <p:strVal val="#ppt_w"/>
                                          </p:val>
                                        </p:tav>
                                      </p:tavLst>
                                    </p:anim>
                                    <p:anim calcmode="lin" valueType="num">
                                      <p:cBhvr>
                                        <p:cTn id="88" dur="1000" fill="hold"/>
                                        <p:tgtEl>
                                          <p:spTgt spid="14484"/>
                                        </p:tgtEl>
                                        <p:attrNameLst>
                                          <p:attrName>ppt_h</p:attrName>
                                        </p:attrNameLst>
                                      </p:cBhvr>
                                      <p:tavLst>
                                        <p:tav tm="0">
                                          <p:val>
                                            <p:fltVal val="0"/>
                                          </p:val>
                                        </p:tav>
                                        <p:tav tm="100000">
                                          <p:val>
                                            <p:strVal val="#ppt_h"/>
                                          </p:val>
                                        </p:tav>
                                      </p:tavLst>
                                    </p:anim>
                                    <p:anim calcmode="lin" valueType="num">
                                      <p:cBhvr>
                                        <p:cTn id="89" dur="1000" fill="hold"/>
                                        <p:tgtEl>
                                          <p:spTgt spid="14484"/>
                                        </p:tgtEl>
                                        <p:attrNameLst>
                                          <p:attrName>style.rotation</p:attrName>
                                        </p:attrNameLst>
                                      </p:cBhvr>
                                      <p:tavLst>
                                        <p:tav tm="0">
                                          <p:val>
                                            <p:fltVal val="90"/>
                                          </p:val>
                                        </p:tav>
                                        <p:tav tm="100000">
                                          <p:val>
                                            <p:fltVal val="0"/>
                                          </p:val>
                                        </p:tav>
                                      </p:tavLst>
                                    </p:anim>
                                    <p:animEffect transition="in" filter="fade">
                                      <p:cBhvr>
                                        <p:cTn id="90" dur="1000"/>
                                        <p:tgtEl>
                                          <p:spTgt spid="14484"/>
                                        </p:tgtEl>
                                      </p:cBhvr>
                                    </p:animEffect>
                                  </p:childTnLst>
                                </p:cTn>
                              </p:par>
                            </p:childTnLst>
                          </p:cTn>
                        </p:par>
                        <p:par>
                          <p:cTn id="91" fill="hold" nodeType="afterGroup">
                            <p:stCondLst>
                              <p:cond delay="89150"/>
                            </p:stCondLst>
                            <p:childTnLst>
                              <p:par>
                                <p:cTn id="92" presetID="22" presetClass="entr" presetSubtype="2" fill="hold" grpId="0" nodeType="afterEffect">
                                  <p:stCondLst>
                                    <p:cond delay="0"/>
                                  </p:stCondLst>
                                  <p:childTnLst>
                                    <p:set>
                                      <p:cBhvr>
                                        <p:cTn id="93" dur="1" fill="hold">
                                          <p:stCondLst>
                                            <p:cond delay="0"/>
                                          </p:stCondLst>
                                        </p:cTn>
                                        <p:tgtEl>
                                          <p:spTgt spid="14476"/>
                                        </p:tgtEl>
                                        <p:attrNameLst>
                                          <p:attrName>style.visibility</p:attrName>
                                        </p:attrNameLst>
                                      </p:cBhvr>
                                      <p:to>
                                        <p:strVal val="visible"/>
                                      </p:to>
                                    </p:set>
                                    <p:animEffect transition="in" filter="wipe(right)">
                                      <p:cBhvr>
                                        <p:cTn id="94" dur="500"/>
                                        <p:tgtEl>
                                          <p:spTgt spid="14476"/>
                                        </p:tgtEl>
                                      </p:cBhvr>
                                    </p:animEffect>
                                  </p:childTnLst>
                                </p:cTn>
                              </p:par>
                            </p:childTnLst>
                          </p:cTn>
                        </p:par>
                        <p:par>
                          <p:cTn id="95" fill="hold" nodeType="afterGroup">
                            <p:stCondLst>
                              <p:cond delay="89650"/>
                            </p:stCondLst>
                            <p:childTnLst>
                              <p:par>
                                <p:cTn id="96" presetID="42" presetClass="entr" presetSubtype="0" fill="hold" nodeType="afterEffect">
                                  <p:stCondLst>
                                    <p:cond delay="36000"/>
                                  </p:stCondLst>
                                  <p:childTnLst>
                                    <p:set>
                                      <p:cBhvr>
                                        <p:cTn id="97" dur="1" fill="hold">
                                          <p:stCondLst>
                                            <p:cond delay="0"/>
                                          </p:stCondLst>
                                        </p:cTn>
                                        <p:tgtEl>
                                          <p:spTgt spid="14739"/>
                                        </p:tgtEl>
                                        <p:attrNameLst>
                                          <p:attrName>style.visibility</p:attrName>
                                        </p:attrNameLst>
                                      </p:cBhvr>
                                      <p:to>
                                        <p:strVal val="visible"/>
                                      </p:to>
                                    </p:set>
                                    <p:animEffect transition="in" filter="fade">
                                      <p:cBhvr>
                                        <p:cTn id="98" dur="2000"/>
                                        <p:tgtEl>
                                          <p:spTgt spid="14739"/>
                                        </p:tgtEl>
                                      </p:cBhvr>
                                    </p:animEffect>
                                    <p:anim calcmode="lin" valueType="num">
                                      <p:cBhvr>
                                        <p:cTn id="99" dur="2000" fill="hold"/>
                                        <p:tgtEl>
                                          <p:spTgt spid="14739"/>
                                        </p:tgtEl>
                                        <p:attrNameLst>
                                          <p:attrName>ppt_x</p:attrName>
                                        </p:attrNameLst>
                                      </p:cBhvr>
                                      <p:tavLst>
                                        <p:tav tm="0">
                                          <p:val>
                                            <p:strVal val="#ppt_x"/>
                                          </p:val>
                                        </p:tav>
                                        <p:tav tm="100000">
                                          <p:val>
                                            <p:strVal val="#ppt_x"/>
                                          </p:val>
                                        </p:tav>
                                      </p:tavLst>
                                    </p:anim>
                                    <p:anim calcmode="lin" valueType="num">
                                      <p:cBhvr>
                                        <p:cTn id="100" dur="2000" fill="hold"/>
                                        <p:tgtEl>
                                          <p:spTgt spid="14739"/>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4475"/>
                                        </p:tgtEl>
                                        <p:attrNameLst>
                                          <p:attrName>style.visibility</p:attrName>
                                        </p:attrNameLst>
                                      </p:cBhvr>
                                      <p:to>
                                        <p:strVal val="visible"/>
                                      </p:to>
                                    </p:set>
                                    <p:animEffect transition="in" filter="wipe(left)">
                                      <p:cBhvr>
                                        <p:cTn id="105" dur="500"/>
                                        <p:tgtEl>
                                          <p:spTgt spid="1447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iterate type="lt">
                                    <p:tmPct val="5000"/>
                                  </p:iterate>
                                  <p:childTnLst>
                                    <p:set>
                                      <p:cBhvr>
                                        <p:cTn id="109" dur="1" fill="hold">
                                          <p:stCondLst>
                                            <p:cond delay="0"/>
                                          </p:stCondLst>
                                        </p:cTn>
                                        <p:tgtEl>
                                          <p:spTgt spid="14485"/>
                                        </p:tgtEl>
                                        <p:attrNameLst>
                                          <p:attrName>style.visibility</p:attrName>
                                        </p:attrNameLst>
                                      </p:cBhvr>
                                      <p:to>
                                        <p:strVal val="visible"/>
                                      </p:to>
                                    </p:set>
                                    <p:anim calcmode="lin" valueType="num">
                                      <p:cBhvr>
                                        <p:cTn id="110" dur="1000" fill="hold"/>
                                        <p:tgtEl>
                                          <p:spTgt spid="14485"/>
                                        </p:tgtEl>
                                        <p:attrNameLst>
                                          <p:attrName>ppt_w</p:attrName>
                                        </p:attrNameLst>
                                      </p:cBhvr>
                                      <p:tavLst>
                                        <p:tav tm="0">
                                          <p:val>
                                            <p:fltVal val="0"/>
                                          </p:val>
                                        </p:tav>
                                        <p:tav tm="100000">
                                          <p:val>
                                            <p:strVal val="#ppt_w"/>
                                          </p:val>
                                        </p:tav>
                                      </p:tavLst>
                                    </p:anim>
                                    <p:anim calcmode="lin" valueType="num">
                                      <p:cBhvr>
                                        <p:cTn id="111" dur="1000" fill="hold"/>
                                        <p:tgtEl>
                                          <p:spTgt spid="14485"/>
                                        </p:tgtEl>
                                        <p:attrNameLst>
                                          <p:attrName>ppt_h</p:attrName>
                                        </p:attrNameLst>
                                      </p:cBhvr>
                                      <p:tavLst>
                                        <p:tav tm="0">
                                          <p:val>
                                            <p:fltVal val="0"/>
                                          </p:val>
                                        </p:tav>
                                        <p:tav tm="100000">
                                          <p:val>
                                            <p:strVal val="#ppt_h"/>
                                          </p:val>
                                        </p:tav>
                                      </p:tavLst>
                                    </p:anim>
                                    <p:anim calcmode="lin" valueType="num">
                                      <p:cBhvr>
                                        <p:cTn id="112" dur="1000" fill="hold"/>
                                        <p:tgtEl>
                                          <p:spTgt spid="14485"/>
                                        </p:tgtEl>
                                        <p:attrNameLst>
                                          <p:attrName>style.rotation</p:attrName>
                                        </p:attrNameLst>
                                      </p:cBhvr>
                                      <p:tavLst>
                                        <p:tav tm="0">
                                          <p:val>
                                            <p:fltVal val="90"/>
                                          </p:val>
                                        </p:tav>
                                        <p:tav tm="100000">
                                          <p:val>
                                            <p:fltVal val="0"/>
                                          </p:val>
                                        </p:tav>
                                      </p:tavLst>
                                    </p:anim>
                                    <p:animEffect transition="in" filter="fade">
                                      <p:cBhvr>
                                        <p:cTn id="113" dur="1000"/>
                                        <p:tgtEl>
                                          <p:spTgt spid="1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3" grpId="0" animBg="1"/>
      <p:bldP spid="14475" grpId="0" animBg="1"/>
      <p:bldP spid="14476" grpId="0" animBg="1"/>
      <p:bldP spid="14477" grpId="0" animBg="1"/>
      <p:bldP spid="14469" grpId="0" animBg="1"/>
      <p:bldP spid="14479" grpId="0"/>
      <p:bldP spid="14480" grpId="0"/>
      <p:bldP spid="14481" grpId="0"/>
      <p:bldP spid="14482" grpId="0"/>
      <p:bldP spid="14483" grpId="0" animBg="1"/>
      <p:bldP spid="14484" grpId="0"/>
      <p:bldP spid="1448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193</TotalTime>
  <Words>857</Words>
  <Application>Microsoft Office PowerPoint</Application>
  <PresentationFormat>Экран (4:3)</PresentationFormat>
  <Paragraphs>191</Paragraphs>
  <Slides>15</Slides>
  <Notes>3</Notes>
  <HiddenSlides>0</HiddenSlides>
  <MMClips>1</MMClips>
  <ScaleCrop>false</ScaleCrop>
  <HeadingPairs>
    <vt:vector size="4" baseType="variant">
      <vt:variant>
        <vt:lpstr>Тема</vt:lpstr>
      </vt:variant>
      <vt:variant>
        <vt:i4>3</vt:i4>
      </vt:variant>
      <vt:variant>
        <vt:lpstr>Заголовки слайдов</vt:lpstr>
      </vt:variant>
      <vt:variant>
        <vt:i4>15</vt:i4>
      </vt:variant>
    </vt:vector>
  </HeadingPairs>
  <TitlesOfParts>
    <vt:vector size="18" baseType="lpstr">
      <vt:lpstr>Аптека</vt:lpstr>
      <vt:lpstr>Аспект</vt:lpstr>
      <vt:lpstr>1_Аптека</vt:lpstr>
      <vt:lpstr>Слайд 1</vt:lpstr>
      <vt:lpstr>Информационно – коммуникационные технологии</vt:lpstr>
      <vt:lpstr>Слайд 3</vt:lpstr>
      <vt:lpstr>Слайд 4</vt:lpstr>
      <vt:lpstr>Компьютер выполняет следующие функции: </vt:lpstr>
      <vt:lpstr>Слайд 6</vt:lpstr>
      <vt:lpstr>Слайд 7</vt:lpstr>
      <vt:lpstr>Слайд 8</vt:lpstr>
      <vt:lpstr>Слайд 9</vt:lpstr>
      <vt:lpstr>Слайд 10</vt:lpstr>
      <vt:lpstr>Слайд 11</vt:lpstr>
      <vt:lpstr>Основные направления моей работы</vt:lpstr>
      <vt:lpstr>Преимущества  использования учителем </vt:lpstr>
      <vt:lpstr>Преимущества  использования ИКТ  учеником</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Коткова И.В.</dc:creator>
  <cp:lastModifiedBy>Sch0601_12</cp:lastModifiedBy>
  <cp:revision>14</cp:revision>
  <dcterms:modified xsi:type="dcterms:W3CDTF">2014-03-26T08:14:13Z</dcterms:modified>
</cp:coreProperties>
</file>