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CC9CA0-B4A8-43B8-8D96-6E042FB57B7C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62AA96-39DD-4C44-9F41-B76DF15E0B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owfilms.ru/5489-keysi-dzhons-2011-onlayn-besplatno.html" TargetMode="External"/><Relationship Id="rId7" Type="http://schemas.openxmlformats.org/officeDocument/2006/relationships/hyperlink" Target="http://blog.arbooz.com/kak-adaptirovat-rebenka-k-shkole-a105802" TargetMode="External"/><Relationship Id="rId2" Type="http://schemas.openxmlformats.org/officeDocument/2006/relationships/hyperlink" Target="http://steshka.ru/wp-content/uploads/2013/02/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B9&amp;img_url=http:/img1.liveinternet.ru/images/attach/c/4/83/975/83975557_111__2_.jpg&amp;pos=125&amp;uinfo=ww-1538-wh-1139-fw-1313-fh-598-pd-1&amp;rpt=simage" TargetMode="External"/><Relationship Id="rId5" Type="http://schemas.openxmlformats.org/officeDocument/2006/relationships/hyperlink" Target="http://open.az/razvlechenija/kartinki/print:page,1,47847-osen.html" TargetMode="External"/><Relationship Id="rId4" Type="http://schemas.openxmlformats.org/officeDocument/2006/relationships/hyperlink" Target="http://www.parentaladvisory.de/_vti_cnf/&#1089;&#1090;&#1080;&#1093;&#1080;-&#1087;&#1088;&#1086;-&#1074;&#1077;&#1089;&#1085;&#1091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Дудник Оксана Викторовна  </a:t>
            </a:r>
          </a:p>
          <a:p>
            <a:r>
              <a:rPr lang="ru-RU" dirty="0" smtClean="0"/>
              <a:t>ГБС(К)ОУ школа-интернат </a:t>
            </a:r>
            <a:r>
              <a:rPr lang="en-US" dirty="0" smtClean="0"/>
              <a:t>VIII </a:t>
            </a:r>
            <a:r>
              <a:rPr lang="ru-RU" dirty="0" smtClean="0"/>
              <a:t>вида ст. Полтавской Краснодарского края</a:t>
            </a:r>
          </a:p>
          <a:p>
            <a:r>
              <a:rPr lang="ru-RU" dirty="0" smtClean="0"/>
              <a:t>23 года </a:t>
            </a:r>
            <a:r>
              <a:rPr lang="ru-RU" smtClean="0"/>
              <a:t>педагогического стажа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Времена года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571612"/>
            <a:ext cx="2350355" cy="1590441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214818"/>
            <a:ext cx="2378827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00174"/>
            <a:ext cx="2505825" cy="171451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4071942"/>
            <a:ext cx="26670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000100" y="342900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61436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86380" y="62865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из героев сказок лишний?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00240"/>
            <a:ext cx="1662142" cy="25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1857364"/>
            <a:ext cx="2019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785926"/>
            <a:ext cx="2019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2214554"/>
            <a:ext cx="1643074" cy="228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4214818"/>
            <a:ext cx="18954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1670" y="4000500"/>
            <a:ext cx="2019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Собери пословицу.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9288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Сказку слушай,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92893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 присказке прислушивайся.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92893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Скоро сказка складывается,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435769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не скоро дело делается.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2862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Быль за сказкой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192880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 угоняется.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76 -0.02755 L -0.21875 -0.1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4566 -0.214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18368 0.3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Гадкий утенок – герой сказки: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738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2" action="ppaction://hlinksldjump"/>
              </a:rPr>
              <a:t>Шарля Перро</a:t>
            </a:r>
            <a:endParaRPr lang="ru-RU" sz="2800" dirty="0" smtClean="0"/>
          </a:p>
          <a:p>
            <a:r>
              <a:rPr lang="ru-RU" sz="2800" dirty="0" smtClean="0">
                <a:hlinkClick r:id="rId3" action="ppaction://hlinksldjump"/>
              </a:rPr>
              <a:t>Г.Х. Андерсена</a:t>
            </a:r>
            <a:endParaRPr lang="ru-RU" sz="2800" dirty="0" smtClean="0"/>
          </a:p>
          <a:p>
            <a:r>
              <a:rPr lang="ru-RU" sz="2800" dirty="0" smtClean="0">
                <a:hlinkClick r:id="rId2" action="ppaction://hlinksldjump"/>
              </a:rPr>
              <a:t>Братьев Гримм</a:t>
            </a:r>
            <a:endParaRPr lang="ru-RU" sz="2800" dirty="0" smtClean="0"/>
          </a:p>
          <a:p>
            <a:r>
              <a:rPr lang="ru-RU" sz="2800" dirty="0" err="1" smtClean="0">
                <a:hlinkClick r:id="rId2" action="ppaction://hlinksldjump"/>
              </a:rPr>
              <a:t>Джани</a:t>
            </a:r>
            <a:r>
              <a:rPr lang="ru-RU" sz="2800" dirty="0" smtClean="0">
                <a:hlinkClick r:id="rId2" action="ppaction://hlinksldjump"/>
              </a:rPr>
              <a:t> </a:t>
            </a:r>
            <a:r>
              <a:rPr lang="ru-RU" sz="2800" dirty="0" err="1" smtClean="0">
                <a:hlinkClick r:id="rId2" action="ppaction://hlinksldjump"/>
              </a:rPr>
              <a:t>Родари</a:t>
            </a:r>
            <a:endParaRPr lang="ru-RU" sz="2800" dirty="0" smtClean="0"/>
          </a:p>
          <a:p>
            <a:r>
              <a:rPr lang="ru-RU" sz="2800" dirty="0" err="1" smtClean="0">
                <a:hlinkClick r:id="rId2" action="ppaction://hlinksldjump"/>
              </a:rPr>
              <a:t>Редьярда</a:t>
            </a:r>
            <a:r>
              <a:rPr lang="ru-RU" sz="2800" dirty="0" smtClean="0">
                <a:hlinkClick r:id="rId2" action="ppaction://hlinksldjump"/>
              </a:rPr>
              <a:t> Киплинга</a:t>
            </a:r>
            <a:endParaRPr lang="ru-RU" sz="2800" dirty="0"/>
          </a:p>
        </p:txBody>
      </p:sp>
      <p:pic>
        <p:nvPicPr>
          <p:cNvPr id="4" name="Рисунок 3" descr="UGLY_DUCKLING_2_by_FERNL-600x4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3068960"/>
            <a:ext cx="411474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Подумай еще!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715272" y="6000768"/>
            <a:ext cx="1071570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704088"/>
            <a:ext cx="5400684" cy="1143000"/>
          </a:xfrm>
        </p:spPr>
        <p:txBody>
          <a:bodyPr/>
          <a:lstStyle/>
          <a:p>
            <a:pPr algn="ctr"/>
            <a:r>
              <a:rPr lang="ru-RU" dirty="0" smtClean="0"/>
              <a:t>Молодец!!!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643182"/>
            <a:ext cx="3643338" cy="29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7715272" y="6000768"/>
            <a:ext cx="928694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 на картинки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2"/>
              </a:rPr>
              <a:t>http://steshka.ru/wp-content/uploads/2013/02/</a:t>
            </a:r>
            <a:r>
              <a:rPr lang="ru-RU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http://nowfilms.ru/5489-keysi-dzhons-2011-onlayn-besplatno.html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http://www.parentaladvisory.de/_vti_cnf/</a:t>
            </a:r>
            <a:r>
              <a:rPr lang="ru-RU" dirty="0" err="1" smtClean="0">
                <a:hlinkClick r:id="rId4"/>
              </a:rPr>
              <a:t>стихи-про-весну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http://open.az/razvlechenija/kartinki/print:page,1,47847-osen.html</a:t>
            </a:r>
            <a:endParaRPr lang="ru-RU" dirty="0" smtClean="0"/>
          </a:p>
          <a:p>
            <a:r>
              <a:rPr lang="en-US" dirty="0" smtClean="0"/>
              <a:t>http://images.yandex.ru/yandsearch?p=4&amp;text=%D0%BA%D0%B0%D1%80%D1%82%D0%B8%D0%BD%D0%BA%D0%B8%20%D0%B2%D1%80%D0%B5%D0%BC%D0%B5%D0%BD%D0%B0%20%D0%B3%D0%BE%D0%B4%D0%B0%20%20%D0%BB%D0%B5%D1%82%D0%BE%20%D0%B4%D0%BB%D1%8F%20%D0%B4%D0%B5%D1%82%D0%B5%D0%</a:t>
            </a:r>
            <a:r>
              <a:rPr lang="en-US" dirty="0" smtClean="0">
                <a:hlinkClick r:id="rId6" action="ppaction://hlinkfile"/>
              </a:rPr>
              <a:t>B9&amp;img_url=http%3A%2F%2Fimg1.liveinternet.ru%2Fimages%2Fattach%2Fc%2F4%2F83%2F975%2F83975557_111__2_.jpg&amp;pos=125&amp;uinfo=ww-1538-wh-1139-fw-1313-fh-598-pd-1&amp;rpt=simage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http://blog.arbooz.com/kak-adaptirovat-rebenka-k-shkole-a105802</a:t>
            </a:r>
            <a:endParaRPr lang="ru-RU" dirty="0" smtClean="0"/>
          </a:p>
          <a:p>
            <a:r>
              <a:rPr lang="en-US" dirty="0" smtClean="0"/>
              <a:t>http://images.yandex.ru/yandsearch?text=%D0%BC%D0%BE%D0%BB%D0%BE%D0%B4%D0%B5%D1%86%20%D0%B0%D0%BD%D0%B8%D0%BC%D0%B0%D1%86%D0%B8%D1%8F&amp;img_url=http%3A%2F%2Fimg0.liveinternet.ru%2Fimages%2Fattach%2Fc%2F4%2F81%2F112%2F81112560_508.jpg&amp;pos=29&amp;uinfo=ww-1230-wh-911-fw-1005-fh-598-pd-1&amp;rpt=simage</a:t>
            </a:r>
            <a:endParaRPr lang="ru-RU" dirty="0" smtClean="0"/>
          </a:p>
          <a:p>
            <a:r>
              <a:rPr lang="en-US" dirty="0" smtClean="0"/>
              <a:t>http://christianray.ru/wp-content/uploads/2012/04/UGLY_DUCKLING_2_by_FERNL-600x483.jpg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120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Времена года</vt:lpstr>
      <vt:lpstr>Времена года</vt:lpstr>
      <vt:lpstr>Кто из героев сказок лишний?</vt:lpstr>
      <vt:lpstr>Собери пословицу.</vt:lpstr>
      <vt:lpstr>Гадкий утенок – герой сказки:</vt:lpstr>
      <vt:lpstr>Подумай еще!</vt:lpstr>
      <vt:lpstr>Молодец!!!</vt:lpstr>
      <vt:lpstr>Ссылки на картинки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страничка</dc:title>
  <dc:creator>Admin</dc:creator>
  <cp:lastModifiedBy>User</cp:lastModifiedBy>
  <cp:revision>26</cp:revision>
  <dcterms:created xsi:type="dcterms:W3CDTF">2014-05-20T16:18:46Z</dcterms:created>
  <dcterms:modified xsi:type="dcterms:W3CDTF">2014-05-21T05:07:58Z</dcterms:modified>
</cp:coreProperties>
</file>