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270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8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5;&#1077;&#1076;&#1072;&#1075;&#1086;&#1075;&#1080;&#1082;&#1072;\&#1052;&#1080;&#1093;&#1072;&#1080;&#1083;%20&#1041;&#1086;&#1103;&#1088;&#1089;&#1082;&#1080;&#1081;%20-%20&#1043;&#1086;&#1088;&#1086;&#1076;&#1089;&#1082;&#1080;&#1077;%20&#1062;&#1074;&#1077;&#1090;&#1099;.mp3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5;&#1077;&#1076;&#1072;&#1075;&#1086;&#1075;&#1080;&#1082;&#1072;\&#1042;&#1072;&#1083;&#1077;&#1088;&#1080;&#1103;%20-%20&#1061;&#1088;&#1080;&#1079;&#1072;&#1085;&#1090;&#1077;&#1084;&#1099;%20(live)%20CD%20&#1056;&#1091;&#1089;&#1089;&#1082;&#1080;&#1077;%20&#1088;&#1086;&#1084;&#1072;&#1085;&#1089;&#1099;%20(mp3cut.ru)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СВОЯ ИГРА.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5/84/710/84710898_79582910_5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15000" cy="5705476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708920"/>
            <a:ext cx="6896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Что в хлебе родится, а есть не годится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at16.privet.ru/lr/0b0c1e81cb368eaf5e7991c9a14ec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191250" cy="4648201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484784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800" dirty="0" smtClean="0">
                <a:latin typeface="Comic Sans MS" pitchFamily="66" charset="0"/>
              </a:rPr>
              <a:t>Я - травянистое растение</a:t>
            </a:r>
          </a:p>
          <a:p>
            <a:r>
              <a:rPr lang="ru-RU" sz="2800" dirty="0" smtClean="0">
                <a:latin typeface="Comic Sans MS" pitchFamily="66" charset="0"/>
              </a:rPr>
              <a:t>С цветком сиреневого цвета.</a:t>
            </a:r>
          </a:p>
          <a:p>
            <a:r>
              <a:rPr lang="ru-RU" sz="2800" dirty="0" smtClean="0">
                <a:latin typeface="Comic Sans MS" pitchFamily="66" charset="0"/>
              </a:rPr>
              <a:t>Но переставьте ударение,</a:t>
            </a:r>
          </a:p>
          <a:p>
            <a:r>
              <a:rPr lang="ru-RU" sz="2800" dirty="0" smtClean="0">
                <a:latin typeface="Comic Sans MS" pitchFamily="66" charset="0"/>
              </a:rPr>
              <a:t>И превращаюсь я в конфету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1/62/780/62780671_Bankobo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57975" cy="4162426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48478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Ночь нема, как дух бесплотный, 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Тёплый воздух онемел, 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Но, как будто мимолётный 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… прозвенел.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А.А. Фет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eerkust.ru/wp-content/uploads/2013/05/%D0%9A%D0%BE%D0%BB%D0%BE%D0%BA%D0%BE%D0%BB%D1%8C%D1%87%D0%B8%D0%BA%D0%B8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3810000" cy="4895850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0608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Comic Sans MS" pitchFamily="66" charset="0"/>
              </a:rPr>
              <a:t>В окружении каких цветов изображают бога Сна — Морфея?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78.beon.ru/65/54/2565465/15/99244815/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620000" cy="4762500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204864"/>
            <a:ext cx="5670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Comic Sans MS" pitchFamily="66" charset="0"/>
              </a:rPr>
              <a:t>В каком цветке изображается у египтян бог Осирис?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785"/>
                <a:gridCol w="1782676"/>
                <a:gridCol w="1881713"/>
                <a:gridCol w="2178826"/>
              </a:tblGrid>
              <a:tr h="179913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omic Sans MS" pitchFamily="66" charset="0"/>
                        </a:rPr>
                        <a:t>Легенды о цветах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2" action="ppaction://hlinksldjump"/>
                        </a:rPr>
                        <a:t>100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3" action="ppaction://hlinksldjump"/>
                        </a:rPr>
                        <a:t>300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4" action="ppaction://hlinksldjump"/>
                        </a:rPr>
                        <a:t>500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4232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omic Sans MS" pitchFamily="66" charset="0"/>
                        </a:rPr>
                        <a:t>Загадки о цветах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5" action="ppaction://hlinksldjump"/>
                        </a:rPr>
                        <a:t>100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6" action="ppaction://hlinksldjump"/>
                        </a:rPr>
                        <a:t>300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7" action="ppaction://hlinksldjump"/>
                        </a:rPr>
                        <a:t>500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4232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omic Sans MS" pitchFamily="66" charset="0"/>
                        </a:rPr>
                        <a:t>Цветы в литературе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8" action="ppaction://hlinksldjump"/>
                        </a:rPr>
                        <a:t>100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9" action="ppaction://hlinksldjump"/>
                        </a:rPr>
                        <a:t>300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10" action="ppaction://hlinksldjump"/>
                        </a:rPr>
                        <a:t>500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3189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omic Sans MS" pitchFamily="66" charset="0"/>
                        </a:rPr>
                        <a:t>Цветы в разных странах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11" action="ppaction://hlinksldjump"/>
                        </a:rPr>
                        <a:t>100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12" action="ppaction://hlinksldjump"/>
                        </a:rPr>
                        <a:t>300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13" action="ppaction://hlinksldjump"/>
                        </a:rPr>
                        <a:t>500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4232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omic Sans MS" pitchFamily="66" charset="0"/>
                        </a:rPr>
                        <a:t>Цветы в песнях</a:t>
                      </a:r>
                      <a:endParaRPr lang="ru-RU" sz="28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14" action="ppaction://hlinksldjump"/>
                        </a:rPr>
                        <a:t>100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15" action="ppaction://hlinksldjump"/>
                        </a:rPr>
                        <a:t>300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Comic Sans MS" pitchFamily="66" charset="0"/>
                          <a:hlinkClick r:id="rId16" action="ppaction://hlinksldjump"/>
                        </a:rPr>
                        <a:t>500</a:t>
                      </a:r>
                      <a:endParaRPr lang="ru-RU" sz="3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oole.ru/uploads/posts/2009-05/thumbs/1241547033_d09bd0bed182d0bed18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905500" cy="4762500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9888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Какой цветок является символом Шотландии?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pen.az/uploads/posts/2012-06/thumbs/1340853389_chertopolo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4000500" cy="4762500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628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Для многих народов Европы 1 мая — это, прежде всего, Праздник нежнейших цветов. Каких? 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>
            <a:hlinkClick r:id="rId2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://s47.radikal.ru/i118/1003/22/ef7444876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7150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5567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Какой цветок долгое время  являлся эмблемой королей Франции.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stat16.privet.ru/lr/0b052345f61b513315d5d659d73405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191250" cy="4648201"/>
          </a:xfrm>
          <a:prstGeom prst="rect">
            <a:avLst/>
          </a:prstGeom>
          <a:noFill/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9888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Какую песню исполняет Михаил Боярский о цветах, на музыку Максима Дунаевского?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Михаил Боярский - Городские Цв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72330" y="2357430"/>
            <a:ext cx="1519246" cy="151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72816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Какие цветы из песни Натальи Королёвой являются вестниками разлуки?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4.goodfon.com/wallpaper/previews-middle/313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467472" cy="4123556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908720"/>
            <a:ext cx="5526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Однажды богиня цветов Флора спустилась на землю и стала одаривать цветы именами. Всем цветам дала имя, никого не обидела, и только один цветок остался без имени. Однако Флора одарила его чудесной силой — возвращать память людям. Какое имя у этого цветка? 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49289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Какие цветы давно отцвели в саду в известном русском романсе?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Валерия - Хризантемы (live) CD Русские романсы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15206" y="4214818"/>
            <a:ext cx="1581160" cy="158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01.chitalnya.ru/upload2/421/93476021196693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905500" cy="5143501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21.privet.ru/lr/0c12b9ee7eb0259d61d40c3e63d8f8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191250" cy="4648201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Эти цветы схожи по форме с зонтиками, и, по легенде, они в древние времена были зонтиками у маленьких степных гномиков. Начнется в степи дождь, гномик укроется цветком, либо сорвет его и шагает по степи, поднимая цветок над головой. Дождь стучит по зонтику, струйками стекает с него, а гномик остается совершенно сухим. О каком цветке идет речь в этой легенде?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fok.net/images/2013/06/25/krG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096000" cy="4572000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52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 Китае этот цветок — символ долголетия и любви, а в Японии — олицетворение застенчивости. В Пакистане, Иране, Индии — это символ неуклюжести и глупой гордости. Назовите имя цветка. 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44.radikal.ru/i104/0907/0e/fe65d6666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6096000" cy="4572000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7740352" y="5805264"/>
            <a:ext cx="936104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492896"/>
            <a:ext cx="7157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Цветы ангельские, а когти дьявольские.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275</Words>
  <Application>Microsoft Office PowerPoint</Application>
  <PresentationFormat>Экран (4:3)</PresentationFormat>
  <Paragraphs>41</Paragraphs>
  <Slides>31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СВОЯ ИГРА.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ИГРА.</dc:title>
  <dc:creator>Гость</dc:creator>
  <cp:lastModifiedBy>User</cp:lastModifiedBy>
  <cp:revision>12</cp:revision>
  <dcterms:created xsi:type="dcterms:W3CDTF">2014-04-14T08:58:07Z</dcterms:created>
  <dcterms:modified xsi:type="dcterms:W3CDTF">2014-04-14T19:01:19Z</dcterms:modified>
</cp:coreProperties>
</file>