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Papierosa_1_ubt_006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9154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Курение и его последствия.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Выполнила </a:t>
            </a:r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Исламова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Лилия </a:t>
            </a:r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Асхатовна</a:t>
            </a:r>
            <a:r>
              <a:rPr lang="ru-RU" sz="2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2286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 бывает «одной-единственной» сигареты. Выкурив одну, ты становишься курильщиком.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впр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352800"/>
            <a:ext cx="4152900" cy="3114675"/>
          </a:xfrm>
          <a:prstGeom prst="rect">
            <a:avLst/>
          </a:prstGeom>
        </p:spPr>
      </p:pic>
      <p:pic>
        <p:nvPicPr>
          <p:cNvPr id="6" name="Рисунок 5" descr="ываи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685800"/>
            <a:ext cx="2209800" cy="2224631"/>
          </a:xfrm>
          <a:prstGeom prst="rect">
            <a:avLst/>
          </a:prstGeom>
        </p:spPr>
      </p:pic>
    </p:spTree>
  </p:cSld>
  <p:clrMapOvr>
    <a:masterClrMapping/>
  </p:clrMapOvr>
  <p:transition spd="slow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t_kureniju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492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228600"/>
            <a:ext cx="601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Курение</a:t>
            </a:r>
            <a:r>
              <a:rPr lang="ru-RU" dirty="0" smtClean="0"/>
              <a:t> — вдыхание дыма препаратов, преимущественно растительного происхождения, тлеющих в потоке вдыхаемого воздуха, с целью насыщения организма содержащимися в них активными веществами путём их возгонки и последующего всасывания в лёгких и дыхательных путях</a:t>
            </a:r>
            <a:endParaRPr lang="ru-RU" dirty="0"/>
          </a:p>
        </p:txBody>
      </p:sp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810000"/>
            <a:ext cx="3505200" cy="2796702"/>
          </a:xfrm>
          <a:prstGeom prst="rect">
            <a:avLst/>
          </a:prstGeom>
        </p:spPr>
      </p:pic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600200"/>
            <a:ext cx="2518918" cy="2009775"/>
          </a:xfrm>
          <a:prstGeom prst="rect">
            <a:avLst/>
          </a:prstGeom>
        </p:spPr>
      </p:pic>
      <p:pic>
        <p:nvPicPr>
          <p:cNvPr id="7" name="Рисунок 6" descr="18641_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72982">
            <a:off x="780679" y="2988737"/>
            <a:ext cx="3567113" cy="2520760"/>
          </a:xfrm>
          <a:prstGeom prst="rect">
            <a:avLst/>
          </a:prstGeom>
        </p:spPr>
      </p:pic>
    </p:spTree>
  </p:cSld>
  <p:clrMapOvr>
    <a:masterClrMapping/>
  </p:clrMapOvr>
  <p:transition spd="slow" advClick="0" advTm="1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00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" y="304800"/>
            <a:ext cx="434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 том, что курение является вредным для здоровья, знают почти все, даже дети. Однако в силу того что неприятности и опасности, связанные с курением, как бы отсрочены во времени, каждый курильщик думает, что они его не коснутся, и он живет сегодняшним днем, не думая о болезнях, которые неизбежно поразят его через 10—20 лет (а начавших курить в детском возрасте — и раньше).</a:t>
            </a:r>
            <a:endParaRPr lang="ru-RU" sz="2000" dirty="0"/>
          </a:p>
        </p:txBody>
      </p:sp>
    </p:spTree>
  </p:cSld>
  <p:clrMapOvr>
    <a:masterClrMapping/>
  </p:clrMapOvr>
  <p:transition spd="slow" advTm="2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67287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679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00200" y="548640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 курением связано до 90 % смертности от рака легких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8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ronhitis-vzrosl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28600"/>
            <a:ext cx="3766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75 % — от бронхита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arodnye-sposoby-lecheniya-stenokard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6400" cy="69294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25 % — от ишемической болезни сердца среди мужчин в возрасте до 65 лет.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685800"/>
            <a:ext cx="3352800" cy="24413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" y="2286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Курение вредит не только вам, но и вашим близким, в том числе, детям. Когда вы курите рядом с ними, они вдыхают дым, что способствует  развитию бронхиальной астмы и прочих заболеваний. Число детей, страдающих бронхиальной астмой, растет с каждым годом.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78976_1178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657600"/>
            <a:ext cx="2143125" cy="3067050"/>
          </a:xfrm>
          <a:prstGeom prst="rect">
            <a:avLst/>
          </a:prstGeom>
        </p:spPr>
      </p:pic>
      <p:pic>
        <p:nvPicPr>
          <p:cNvPr id="9" name="Рисунок 8" descr="пр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733800"/>
            <a:ext cx="3733800" cy="2800350"/>
          </a:xfrm>
          <a:prstGeom prst="rect">
            <a:avLst/>
          </a:prstGeom>
        </p:spPr>
      </p:pic>
    </p:spTree>
  </p:cSld>
  <p:clrMapOvr>
    <a:masterClrMapping/>
  </p:clrMapOvr>
  <p:transition spd="slow" advTm="17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381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Никотин – яд, необратимо меняющий внешность человека, способствующий раннему старению всех органов, начиная с кожи. Пожелтение белков глаз, зубов, кожи, блеклость, вялость кожи, ранние морщины – постоянные спутники курильщика.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смиит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24200"/>
            <a:ext cx="5865114" cy="3409950"/>
          </a:xfrm>
          <a:prstGeom prst="rect">
            <a:avLst/>
          </a:prstGeom>
        </p:spPr>
      </p:pic>
      <p:pic>
        <p:nvPicPr>
          <p:cNvPr id="6" name="Рисунок 5" descr="news-4URW34llG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5334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spd="slow" advTm="1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2400"/>
            <a:ext cx="8785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Почему люди закуривают?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Чаще всего люди курят для того, чтобы причислить себя к определенной референтной группе: «крутых», «взрослых», «статусных».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Вторая категория образов, которым хочется подражать – герои книг, рекламных роликов, фильмов.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Третья группа причин – расхожее мнение о том, что сигареты помогают справиться со стрессом, пережить сложную жизненную ситуацию.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25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</TotalTime>
  <Words>266</Words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16</cp:revision>
  <dcterms:modified xsi:type="dcterms:W3CDTF">2012-04-12T08:51:17Z</dcterms:modified>
</cp:coreProperties>
</file>