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72" r:id="rId9"/>
    <p:sldId id="276" r:id="rId10"/>
    <p:sldId id="266" r:id="rId11"/>
    <p:sldId id="273" r:id="rId12"/>
    <p:sldId id="268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8" d="100"/>
          <a:sy n="68" d="100"/>
        </p:scale>
        <p:origin x="-8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227E6-D8D7-4172-88B3-96CEA099FF66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8D48-B915-4037-9547-23395A44D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CA571-A8AD-4C80-99EE-FCB5697687EF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E4FFD-07C0-4FB6-A178-64A9F33465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CEC7E-6FFE-47B7-A01E-1B43C08E67E5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7B8BA-F964-45C4-BB23-07EF2C3CA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5441A-DACA-4BE4-AD82-541CDB48B1F9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11D94-331F-4F74-AF52-EDA4A8A023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49256-AC9F-4DC9-8267-0EF2C9740AF4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18BAC-441D-4ED0-A7F3-D2B14C2E5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AD8CD-A3A8-49B4-8F5F-9192C3C46EBF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E8399-8A4F-4A10-BED1-19CF4B97F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7FF28-4E38-4E32-875B-6BFB1C62A4A5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36696-0685-4D32-A43C-46B8622015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32A3A-4F85-4DA8-A1EC-21A23341D3FF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7CD0E-6AA1-4755-81F9-8AAE94195C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0B1927-23D2-41A8-BC37-BB43E7312A06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6DC66-1B84-4A84-B42B-C7BA675399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4E257-FA79-4EB8-9289-DACDC8B0CC49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B52E0-653D-4E7E-83C7-66FCC7565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A5C27-3645-455E-BF13-696261A827E0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B258AFC-D1F4-45EB-8ED2-FC6754604B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70006BF-A91D-4270-8000-04A571F7FCF0}" type="datetimeFigureOut">
              <a:rPr lang="ru-RU" smtClean="0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A71BA29-80E5-4A20-9752-FE63E054C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Добрый </a:t>
            </a:r>
            <a:r>
              <a:rPr lang="ru-RU" sz="8800" dirty="0" smtClean="0">
                <a:solidFill>
                  <a:srgbClr val="FF0000"/>
                </a:solidFill>
              </a:rPr>
              <a:t>день!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582" y="2492701"/>
            <a:ext cx="4265634" cy="410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Загадки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896544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Я одноногая старуха,                                   </a:t>
            </a:r>
          </a:p>
          <a:p>
            <a:pPr>
              <a:buNone/>
            </a:pPr>
            <a:r>
              <a:rPr lang="ru-RU" dirty="0" smtClean="0"/>
              <a:t>    Я прыгаю по полотну</a:t>
            </a:r>
          </a:p>
          <a:p>
            <a:pPr>
              <a:buNone/>
            </a:pPr>
            <a:r>
              <a:rPr lang="ru-RU" dirty="0" smtClean="0"/>
              <a:t>    И нитку длинную из уха,</a:t>
            </a:r>
          </a:p>
          <a:p>
            <a:pPr>
              <a:buNone/>
            </a:pPr>
            <a:r>
              <a:rPr lang="ru-RU" dirty="0" smtClean="0"/>
              <a:t>    как паутину я тяну.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Инструмент бывалый   </a:t>
            </a:r>
          </a:p>
          <a:p>
            <a:pPr marL="449263" indent="-449263">
              <a:buNone/>
            </a:pPr>
            <a:r>
              <a:rPr lang="ru-RU" dirty="0" smtClean="0"/>
              <a:t>     Не большой, не малый.                                                                                                                                                                   У него полно забот                                                                                                                             Он и режет и стрижет.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988840"/>
            <a:ext cx="3577580" cy="41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/>
          <a:lstStyle/>
          <a:p>
            <a:r>
              <a:rPr lang="ru-RU" dirty="0" smtClean="0"/>
              <a:t>На поляне шерстяной </a:t>
            </a:r>
          </a:p>
          <a:p>
            <a:pPr>
              <a:buNone/>
            </a:pPr>
            <a:r>
              <a:rPr lang="ru-RU" dirty="0" smtClean="0"/>
              <a:t>    Пляшет </a:t>
            </a:r>
            <a:r>
              <a:rPr lang="ru-RU" dirty="0" err="1" smtClean="0"/>
              <a:t>тонконожка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Из-под туфельки стальной</a:t>
            </a:r>
          </a:p>
          <a:p>
            <a:pPr>
              <a:buNone/>
            </a:pPr>
            <a:r>
              <a:rPr lang="ru-RU" dirty="0" smtClean="0"/>
              <a:t>    Выползает стежка. </a:t>
            </a:r>
          </a:p>
          <a:p>
            <a:endParaRPr lang="ru-RU" dirty="0" smtClean="0"/>
          </a:p>
          <a:p>
            <a:r>
              <a:rPr lang="ru-RU" dirty="0" smtClean="0"/>
              <a:t>Он разгладит все морщинки.                                                                                             Только ты его не тронь,                                                                                                               Он горячий, как огонь.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988840"/>
            <a:ext cx="3289548" cy="40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Вопросы для закрепления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352928" cy="33843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1</a:t>
            </a:r>
            <a:r>
              <a:rPr lang="ru-RU" sz="3600" dirty="0" smtClean="0"/>
              <a:t>.Почему срезы швов изделия необходимо обрабатывать? </a:t>
            </a:r>
          </a:p>
          <a:p>
            <a:pPr algn="just">
              <a:buNone/>
            </a:pPr>
            <a:r>
              <a:rPr lang="ru-RU" sz="3600" dirty="0" smtClean="0"/>
              <a:t>2. Где может быть расположена застежка в юбке? </a:t>
            </a:r>
          </a:p>
          <a:p>
            <a:pPr algn="just">
              <a:buNone/>
            </a:pPr>
            <a:r>
              <a:rPr lang="ru-RU" sz="3600" dirty="0" smtClean="0"/>
              <a:t>3. Что можно применять для обработки застежки? </a:t>
            </a:r>
            <a:endParaRPr lang="ru-RU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4509120"/>
            <a:ext cx="24725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Молодцы!!!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01622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Работа </a:t>
            </a:r>
            <a:r>
              <a:rPr lang="ru-RU" b="1" dirty="0">
                <a:solidFill>
                  <a:srgbClr val="FF0000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выкройками</a:t>
            </a:r>
            <a:r>
              <a:rPr lang="ru-RU" dirty="0"/>
              <a:t/>
            </a:r>
            <a:br>
              <a:rPr lang="ru-RU" dirty="0"/>
            </a:br>
            <a:r>
              <a:rPr lang="ru-RU" sz="4000" b="1" dirty="0"/>
              <a:t>Задание: </a:t>
            </a:r>
            <a:r>
              <a:rPr lang="ru-RU" sz="4000" b="1" dirty="0" smtClean="0"/>
              <a:t>допишите на выкройках названия деталей и линий чертежа прямой юбки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357500"/>
            <a:ext cx="6384709" cy="45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План работы по пошиву прямой юбки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12776"/>
            <a:ext cx="961853" cy="1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2780928"/>
          <a:ext cx="6480723" cy="3600399"/>
        </p:xfrm>
        <a:graphic>
          <a:graphicData uri="http://schemas.openxmlformats.org/drawingml/2006/table">
            <a:tbl>
              <a:tblPr/>
              <a:tblGrid>
                <a:gridCol w="374384"/>
                <a:gridCol w="525949"/>
                <a:gridCol w="525949"/>
                <a:gridCol w="525949"/>
                <a:gridCol w="525949"/>
                <a:gridCol w="525949"/>
                <a:gridCol w="525949"/>
                <a:gridCol w="525949"/>
                <a:gridCol w="525949"/>
                <a:gridCol w="525949"/>
                <a:gridCol w="525949"/>
                <a:gridCol w="525949"/>
                <a:gridCol w="320900"/>
              </a:tblGrid>
              <a:tr h="53145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16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101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89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1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549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55976" y="234888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Прямая юбка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Физкультминутка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400" dirty="0" smtClean="0"/>
              <a:t>- Руки вверх мы поднимали, раз примерно целых пять.</a:t>
            </a:r>
          </a:p>
          <a:p>
            <a:pPr>
              <a:buNone/>
            </a:pPr>
            <a:r>
              <a:rPr lang="ru-RU" sz="3400" dirty="0" smtClean="0"/>
              <a:t>- А подняв, не забывали опускать их вниз опять.</a:t>
            </a:r>
          </a:p>
          <a:p>
            <a:pPr>
              <a:buNone/>
            </a:pPr>
            <a:r>
              <a:rPr lang="ru-RU" sz="3400" dirty="0" smtClean="0"/>
              <a:t>(Подъем рук над головой - на вдохе, их плавное опускание на    выдохе - 5 раз).</a:t>
            </a:r>
          </a:p>
          <a:p>
            <a:pPr>
              <a:buNone/>
            </a:pPr>
            <a:r>
              <a:rPr lang="ru-RU" sz="3400" dirty="0" smtClean="0"/>
              <a:t>- Поворачивали тело то направо, то налево.</a:t>
            </a:r>
          </a:p>
          <a:p>
            <a:pPr>
              <a:buNone/>
            </a:pPr>
            <a:r>
              <a:rPr lang="ru-RU" sz="3400" dirty="0" smtClean="0"/>
              <a:t>- Дело делали умело Надя, Катя и Крестины...</a:t>
            </a:r>
          </a:p>
          <a:p>
            <a:pPr>
              <a:buNone/>
            </a:pPr>
            <a:r>
              <a:rPr lang="ru-RU" sz="3400" dirty="0" smtClean="0"/>
              <a:t>(Повороты в стороны - 5 раз).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584176"/>
          </a:xfrm>
        </p:spPr>
        <p:txBody>
          <a:bodyPr>
            <a:normAutofit fontScale="40000" lnSpcReduction="20000"/>
          </a:bodyPr>
          <a:lstStyle/>
          <a:p>
            <a:pPr algn="ctr">
              <a:buFont typeface="Arial" charset="0"/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Тема урока:</a:t>
            </a:r>
            <a:endParaRPr lang="ru-RU" sz="64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9500" b="1" dirty="0" smtClean="0">
                <a:solidFill>
                  <a:srgbClr val="FF0000"/>
                </a:solidFill>
              </a:rPr>
              <a:t>«Обработка боковых срезов  прямой юбки» </a:t>
            </a:r>
            <a:endParaRPr lang="ru-RU" sz="95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105472"/>
            <a:ext cx="47525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216024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Виды обработки срезов стачного шва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13313" name="Picture 1" descr="C:\Users\user1\Desktop\разрез\IMG_20140304_203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28092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Обработка боковых срезов прямой юбки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8640960" cy="429309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1. Сложить детали переднего и заднего полотнищ юбки лицевой стороной внутрь, уравнивая срезы. </a:t>
            </a:r>
          </a:p>
          <a:p>
            <a:pPr>
              <a:buNone/>
            </a:pPr>
            <a:r>
              <a:rPr lang="ru-RU" sz="2800" b="1" dirty="0" smtClean="0"/>
              <a:t>2. Сметать детали переднего и заднего полотнищ юбки по намеченным линиям. </a:t>
            </a:r>
          </a:p>
          <a:p>
            <a:pPr>
              <a:buNone/>
            </a:pPr>
            <a:r>
              <a:rPr lang="ru-RU" sz="2800" b="1" dirty="0" smtClean="0"/>
              <a:t>3. Отложить на левом боковом срезе от верхнего среза детали 16 см  и провести горизонтальную линию, ограничивающую длину застежки.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Обработка боковых срезов прямой юбки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725144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/>
              <a:t>4. Стачать правый боковой срез от верхнего среза, а левый – от горизонтальной линии (от конца застежки) до нижнего среза. Ширина шва –  2 см от среза деталей.</a:t>
            </a:r>
          </a:p>
          <a:p>
            <a:pPr algn="just">
              <a:buNone/>
            </a:pPr>
            <a:r>
              <a:rPr lang="ru-RU" sz="2800" b="1" dirty="0" smtClean="0"/>
              <a:t>5. Удалить нитки сметывания. </a:t>
            </a:r>
            <a:r>
              <a:rPr lang="ru-RU" sz="2800" b="1" dirty="0" err="1" smtClean="0"/>
              <a:t>Приутюжить</a:t>
            </a:r>
            <a:r>
              <a:rPr lang="ru-RU" sz="2800" b="1" dirty="0" smtClean="0"/>
              <a:t> швы. </a:t>
            </a:r>
          </a:p>
          <a:p>
            <a:pPr algn="just">
              <a:buNone/>
            </a:pPr>
            <a:r>
              <a:rPr lang="ru-RU" sz="2800" b="1" dirty="0" smtClean="0"/>
              <a:t>6. Обработать срезы швов на </a:t>
            </a:r>
            <a:r>
              <a:rPr lang="ru-RU" sz="2800" b="1" dirty="0" err="1" smtClean="0"/>
              <a:t>краеобметочной</a:t>
            </a:r>
            <a:r>
              <a:rPr lang="ru-RU" sz="2800" b="1" dirty="0" smtClean="0"/>
              <a:t> машине. </a:t>
            </a:r>
          </a:p>
          <a:p>
            <a:pPr algn="just">
              <a:buNone/>
            </a:pPr>
            <a:r>
              <a:rPr lang="ru-RU" sz="2800" b="1" dirty="0" smtClean="0"/>
              <a:t>7. Увлажнить боковые </a:t>
            </a:r>
            <a:r>
              <a:rPr lang="ru-RU" sz="2800" b="1" dirty="0" err="1" smtClean="0"/>
              <a:t>щвы</a:t>
            </a:r>
            <a:r>
              <a:rPr lang="ru-RU" sz="2800" b="1" dirty="0" smtClean="0"/>
              <a:t>, разутюжить в разные стороны до полного прилегания.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Обработка боковых срезов прямой юбки</a:t>
            </a:r>
            <a:endParaRPr lang="ru-RU" dirty="0"/>
          </a:p>
        </p:txBody>
      </p:sp>
      <p:pic>
        <p:nvPicPr>
          <p:cNvPr id="1026" name="Picture 2" descr="C:\Users\user1\Desktop\вап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348880"/>
            <a:ext cx="3647136" cy="4248472"/>
          </a:xfrm>
          <a:prstGeom prst="rect">
            <a:avLst/>
          </a:prstGeom>
          <a:noFill/>
        </p:spPr>
      </p:pic>
      <p:pic>
        <p:nvPicPr>
          <p:cNvPr id="1027" name="Picture 3" descr="C:\Users\user1\Desktop\разрез\IMG_20140304_203927 - копия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371589"/>
            <a:ext cx="4088354" cy="350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346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Добрый день!</vt:lpstr>
      <vt:lpstr>Работа с выкройками Задание: допишите на выкройках названия деталей и линий чертежа прямой юбки</vt:lpstr>
      <vt:lpstr>План работы по пошиву прямой юбки </vt:lpstr>
      <vt:lpstr>Физкультминутка </vt:lpstr>
      <vt:lpstr>Слайд 5</vt:lpstr>
      <vt:lpstr>         Виды обработки срезов стачного шва  </vt:lpstr>
      <vt:lpstr>Обработка боковых срезов прямой юбки</vt:lpstr>
      <vt:lpstr>Обработка боковых срезов прямой юбки</vt:lpstr>
      <vt:lpstr>Обработка боковых срезов прямой юбки</vt:lpstr>
      <vt:lpstr>Загадки</vt:lpstr>
      <vt:lpstr>Загадки</vt:lpstr>
      <vt:lpstr>Вопросы для закрепления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Швейный</dc:creator>
  <cp:lastModifiedBy>user1</cp:lastModifiedBy>
  <cp:revision>47</cp:revision>
  <dcterms:created xsi:type="dcterms:W3CDTF">2013-03-12T06:48:42Z</dcterms:created>
  <dcterms:modified xsi:type="dcterms:W3CDTF">2014-03-13T18:20:31Z</dcterms:modified>
</cp:coreProperties>
</file>