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68" r:id="rId19"/>
    <p:sldId id="274" r:id="rId20"/>
    <p:sldId id="275" r:id="rId21"/>
    <p:sldId id="276" r:id="rId22"/>
    <p:sldId id="278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4763D-EDC4-4E3C-8F84-877D3620E40C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6FCAF-0374-43BF-9069-1342F167F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538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Открытый</a:t>
            </a:r>
            <a:r>
              <a:rPr lang="ru-RU" baseline="0" dirty="0" smtClean="0"/>
              <a:t> урок был проведен в 7 классах МБОУ Богородской гимназии </a:t>
            </a:r>
            <a:r>
              <a:rPr lang="ru-RU" baseline="0" dirty="0" err="1" smtClean="0"/>
              <a:t>г.Ногинска</a:t>
            </a:r>
            <a:r>
              <a:rPr lang="ru-RU" baseline="0" dirty="0" smtClean="0"/>
              <a:t>. В презентацию вошли лучшие и интересные фотографии двух классов 7 «В» и 7 «Г».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6FCAF-0374-43BF-9069-1342F167F16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533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Ребята находясь</a:t>
            </a:r>
            <a:r>
              <a:rPr lang="ru-RU" baseline="0" dirty="0" smtClean="0"/>
              <a:t> на свежем воздухе в солнечную погоду, одновременно закаляются, дышат свежем воздухом и получают солнечные ванны. Мальчики 7Г класса после разминки и беседы о действии препарата </a:t>
            </a:r>
            <a:r>
              <a:rPr lang="ru-RU" baseline="0" dirty="0" err="1" smtClean="0"/>
              <a:t>Долфин</a:t>
            </a:r>
            <a:r>
              <a:rPr lang="ru-RU" baseline="0" dirty="0" smtClean="0"/>
              <a:t> играли футбол.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6FCAF-0374-43BF-9069-1342F167F16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029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Беседа: Как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пособствовать профилактике простудных заболеваний, аллергии посредством промывания пазух носа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Долфином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dirty="0" smtClean="0"/>
              <a:t>Оказалось,</a:t>
            </a:r>
            <a:r>
              <a:rPr lang="ru-RU" baseline="0" dirty="0" smtClean="0"/>
              <a:t> многие ребята используют по утрам и вечером </a:t>
            </a:r>
            <a:r>
              <a:rPr lang="ru-RU" baseline="0" dirty="0" err="1" smtClean="0"/>
              <a:t>Долфин</a:t>
            </a:r>
            <a:r>
              <a:rPr lang="ru-RU" baseline="0" dirty="0" smtClean="0"/>
              <a:t>.  Журавлёв Женя 7г класс поделился своими ощущениями, рассказал о пользе </a:t>
            </a:r>
            <a:r>
              <a:rPr lang="ru-RU" baseline="0" dirty="0" err="1" smtClean="0"/>
              <a:t>Долфина</a:t>
            </a:r>
            <a:r>
              <a:rPr lang="ru-RU" baseline="0" dirty="0" smtClean="0"/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6FCAF-0374-43BF-9069-1342F167F16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009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Беседа с ребятами о пользе</a:t>
            </a:r>
            <a:r>
              <a:rPr lang="ru-RU" baseline="0" dirty="0" smtClean="0"/>
              <a:t> препарата </a:t>
            </a:r>
            <a:r>
              <a:rPr lang="ru-RU" baseline="0" dirty="0" err="1" smtClean="0"/>
              <a:t>Долфин</a:t>
            </a:r>
            <a:r>
              <a:rPr lang="ru-RU" baseline="0" dirty="0" smtClean="0"/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6FCAF-0374-43BF-9069-1342F167F16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64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Дима продемонстрировал, как</a:t>
            </a:r>
            <a:r>
              <a:rPr lang="ru-RU" baseline="0" dirty="0" smtClean="0"/>
              <a:t> нужно промывать пазухи носа.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6FCAF-0374-43BF-9069-1342F167F16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01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Беседа</a:t>
            </a:r>
            <a:r>
              <a:rPr lang="ru-RU" baseline="0" dirty="0" smtClean="0"/>
              <a:t> о необходимости употребления поливитаминов, правильном питании.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6FCAF-0374-43BF-9069-1342F167F16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374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Возвращение</a:t>
            </a:r>
            <a:r>
              <a:rPr lang="ru-RU" baseline="0" dirty="0" smtClean="0"/>
              <a:t> в школу.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6FCAF-0374-43BF-9069-1342F167F16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135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Подготовительная часть. Построение</a:t>
            </a:r>
            <a:r>
              <a:rPr lang="ru-RU" baseline="0" dirty="0" smtClean="0"/>
              <a:t> класса. Рапорт. Обсуждение поставленной цели урока. Обсуждение: Что такое иммунитет, иммунная система?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6FCAF-0374-43BF-9069-1342F167F16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348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Сегодня,</a:t>
            </a:r>
            <a:r>
              <a:rPr lang="ru-RU" baseline="0" dirty="0" smtClean="0"/>
              <a:t> мы с вами познакомимся с принципами работы этой «армии» и попытаемся провести некоторые способы сохранения иммунитета.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6FCAF-0374-43BF-9069-1342F167F16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755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Ребята продемонстрировали упражнения , которые</a:t>
            </a:r>
            <a:r>
              <a:rPr lang="ru-RU" baseline="0" dirty="0" smtClean="0"/>
              <a:t> они смогу выполнять на каникулах во время утренней зарядки. Класс 7в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6FCAF-0374-43BF-9069-1342F167F16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508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6FCAF-0374-43BF-9069-1342F167F16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62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6FCAF-0374-43BF-9069-1342F167F16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120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После бега</a:t>
            </a:r>
            <a:r>
              <a:rPr lang="ru-RU" baseline="0" dirty="0" smtClean="0"/>
              <a:t> и разминки, ребята слегка обливались водой.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6FCAF-0374-43BF-9069-1342F167F16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169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</a:t>
            </a:r>
            <a:r>
              <a:rPr lang="ru-RU" baseline="0" dirty="0" smtClean="0"/>
              <a:t> ребятами вспомнили игры, в которые можно играть на прогулки летом (вышибалы, одиннадцать, футбол, волейбол и т.п.)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6FCAF-0374-43BF-9069-1342F167F16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226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Девочки играли волейбол.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6FCAF-0374-43BF-9069-1342F167F16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600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035F3CC-671C-4B7C-AA3E-6CCE74005937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9EFC3BB-2772-478C-B8B1-0985FE30279B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F3CC-671C-4B7C-AA3E-6CCE74005937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C3BB-2772-478C-B8B1-0985FE3027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F3CC-671C-4B7C-AA3E-6CCE74005937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C3BB-2772-478C-B8B1-0985FE3027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F3CC-671C-4B7C-AA3E-6CCE74005937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C3BB-2772-478C-B8B1-0985FE3027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F3CC-671C-4B7C-AA3E-6CCE74005937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C3BB-2772-478C-B8B1-0985FE3027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F3CC-671C-4B7C-AA3E-6CCE74005937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C3BB-2772-478C-B8B1-0985FE30279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F3CC-671C-4B7C-AA3E-6CCE74005937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C3BB-2772-478C-B8B1-0985FE3027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F3CC-671C-4B7C-AA3E-6CCE74005937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C3BB-2772-478C-B8B1-0985FE3027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F3CC-671C-4B7C-AA3E-6CCE74005937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C3BB-2772-478C-B8B1-0985FE3027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F3CC-671C-4B7C-AA3E-6CCE74005937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C3BB-2772-478C-B8B1-0985FE30279B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F3CC-671C-4B7C-AA3E-6CCE74005937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C3BB-2772-478C-B8B1-0985FE3027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035F3CC-671C-4B7C-AA3E-6CCE74005937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9EFC3BB-2772-478C-B8B1-0985FE30279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q=http://apteka-ifk.ru/&amp;sa=D&amp;sntz=1&amp;usg=AFQjCNEg-jn6jIDt0O177j5a4lkvo-lYE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3365" y="764704"/>
            <a:ext cx="3313355" cy="352839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Урок по физической культуре: «Составь свое расписание здоровья!»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4725144"/>
            <a:ext cx="3309803" cy="136815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Провела учитель по физкультуре </a:t>
            </a:r>
          </a:p>
          <a:p>
            <a:r>
              <a:rPr lang="ru-RU" dirty="0" smtClean="0"/>
              <a:t>МБОУ Богородской гимназии </a:t>
            </a:r>
            <a:r>
              <a:rPr lang="ru-RU" dirty="0" err="1" smtClean="0"/>
              <a:t>г.Ногинска</a:t>
            </a:r>
            <a:r>
              <a:rPr lang="ru-RU" dirty="0" smtClean="0"/>
              <a:t> Филиппова А.Б.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747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124744"/>
            <a:ext cx="7056784" cy="4707731"/>
          </a:xfrm>
        </p:spPr>
      </p:pic>
    </p:spTree>
    <p:extLst>
      <p:ext uri="{BB962C8B-B14F-4D97-AF65-F5344CB8AC3E}">
        <p14:creationId xmlns:p14="http://schemas.microsoft.com/office/powerpoint/2010/main" val="1076759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6984776" cy="2304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Закаливание организма – еще один важный фактор, который влияет на иммунитет.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2492896"/>
            <a:ext cx="4824536" cy="3816424"/>
          </a:xfrm>
        </p:spPr>
      </p:pic>
    </p:spTree>
    <p:extLst>
      <p:ext uri="{BB962C8B-B14F-4D97-AF65-F5344CB8AC3E}">
        <p14:creationId xmlns:p14="http://schemas.microsoft.com/office/powerpoint/2010/main" val="2461278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705592"/>
          </a:xfrm>
        </p:spPr>
        <p:txBody>
          <a:bodyPr>
            <a:normAutofit/>
          </a:bodyPr>
          <a:lstStyle/>
          <a:p>
            <a:r>
              <a:rPr lang="ru-RU" dirty="0" smtClean="0"/>
              <a:t>Основными средствами закаливания являются вода, воздух и солнечные ванны.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2577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Обливание водой нужно начинать постепенно. Для начала слегка прохладной водой, только потом прохладной. Очень полезно принимать контрастный душ. 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225" y="2324100"/>
            <a:ext cx="5262562" cy="3508375"/>
          </a:xfrm>
        </p:spPr>
      </p:pic>
    </p:spTree>
    <p:extLst>
      <p:ext uri="{BB962C8B-B14F-4D97-AF65-F5344CB8AC3E}">
        <p14:creationId xmlns:p14="http://schemas.microsoft.com/office/powerpoint/2010/main" val="4132494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25252" y="1827077"/>
            <a:ext cx="4717033" cy="31683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157699" y="1827076"/>
            <a:ext cx="4717034" cy="3168352"/>
          </a:xfrm>
        </p:spPr>
      </p:pic>
    </p:spTree>
    <p:extLst>
      <p:ext uri="{BB962C8B-B14F-4D97-AF65-F5344CB8AC3E}">
        <p14:creationId xmlns:p14="http://schemas.microsoft.com/office/powerpoint/2010/main" val="2568756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Прогулки адаптируют организм к окружающей среде и способствует очищению от бытовой пыли.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225" y="2324100"/>
            <a:ext cx="5262562" cy="3508375"/>
          </a:xfrm>
        </p:spPr>
      </p:pic>
    </p:spTree>
    <p:extLst>
      <p:ext uri="{BB962C8B-B14F-4D97-AF65-F5344CB8AC3E}">
        <p14:creationId xmlns:p14="http://schemas.microsoft.com/office/powerpoint/2010/main" val="1835245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на свежем воздухе.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225" y="2324100"/>
            <a:ext cx="5262562" cy="3508375"/>
          </a:xfrm>
        </p:spPr>
      </p:pic>
    </p:spTree>
    <p:extLst>
      <p:ext uri="{BB962C8B-B14F-4D97-AF65-F5344CB8AC3E}">
        <p14:creationId xmlns:p14="http://schemas.microsoft.com/office/powerpoint/2010/main" val="1286354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Можно поиграть в футбол, волейбол, баскетбол, плавать, танцевать и т.п.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225" y="2324100"/>
            <a:ext cx="5262562" cy="3508375"/>
          </a:xfrm>
        </p:spPr>
      </p:pic>
    </p:spTree>
    <p:extLst>
      <p:ext uri="{BB962C8B-B14F-4D97-AF65-F5344CB8AC3E}">
        <p14:creationId xmlns:p14="http://schemas.microsoft.com/office/powerpoint/2010/main" val="2209210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Беседа о аллергии и пользе препарата </a:t>
            </a:r>
            <a:r>
              <a:rPr lang="ru-RU" dirty="0" err="1" smtClean="0"/>
              <a:t>Долфин</a:t>
            </a:r>
            <a:r>
              <a:rPr lang="ru-RU" dirty="0"/>
              <a:t> </a:t>
            </a:r>
            <a:r>
              <a:rPr lang="ru-RU" dirty="0" smtClean="0"/>
              <a:t>без трав.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2276872"/>
            <a:ext cx="6912768" cy="3888432"/>
          </a:xfrm>
        </p:spPr>
      </p:pic>
    </p:spTree>
    <p:extLst>
      <p:ext uri="{BB962C8B-B14F-4D97-AF65-F5344CB8AC3E}">
        <p14:creationId xmlns:p14="http://schemas.microsoft.com/office/powerpoint/2010/main" val="1145296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4424" y="620688"/>
            <a:ext cx="3300984" cy="4248472"/>
          </a:xfrm>
        </p:spPr>
        <p:txBody>
          <a:bodyPr>
            <a:noAutofit/>
          </a:bodyPr>
          <a:lstStyle/>
          <a:p>
            <a:r>
              <a:rPr lang="ru-RU" sz="1600" dirty="0" err="1" smtClean="0"/>
              <a:t>Долфин</a:t>
            </a:r>
            <a:r>
              <a:rPr lang="ru-RU" sz="1600" dirty="0" smtClean="0"/>
              <a:t> – комплекс минеральных </a:t>
            </a:r>
            <a:r>
              <a:rPr lang="ru-RU" sz="1600" dirty="0"/>
              <a:t>солей и компонентов растительного происхождения.</a:t>
            </a:r>
            <a:br>
              <a:rPr lang="ru-RU" sz="1600" dirty="0"/>
            </a:br>
            <a:r>
              <a:rPr lang="ru-RU" sz="1600" dirty="0"/>
              <a:t>Хлорид натрия и йод обладают антисептическим действием. Йод и другие микроэлементы стимулируют выделение защитной слизи. Ионы магния оказывают регенерирующий эффект.</a:t>
            </a:r>
            <a:br>
              <a:rPr lang="ru-RU" sz="1600" dirty="0"/>
            </a:br>
            <a:r>
              <a:rPr lang="ru-RU" sz="1600" dirty="0"/>
              <a:t>Ионы селена и цинка способствуют развитию местного иммунитета слизистой оболочки носа</a:t>
            </a:r>
            <a:r>
              <a:rPr lang="ru-RU" sz="1600" dirty="0" smtClean="0"/>
              <a:t>. </a:t>
            </a:r>
            <a:endParaRPr lang="ru-RU" sz="16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0932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3985512"/>
          </a:xfrm>
        </p:spPr>
        <p:txBody>
          <a:bodyPr>
            <a:normAutofit/>
          </a:bodyPr>
          <a:lstStyle/>
          <a:p>
            <a:r>
              <a:rPr lang="ru-RU" i="1" dirty="0" smtClean="0"/>
              <a:t>Цель урока: Ознакомить учащихся с основными принципами и методами укрепления иммунитета в летнее время.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078722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У меня аллергический ринит (насморк) я ни как не мог справиться с ним</a:t>
            </a:r>
            <a:r>
              <a:rPr lang="ru-RU" sz="1800" dirty="0" smtClean="0"/>
              <a:t>, но </a:t>
            </a:r>
            <a:r>
              <a:rPr lang="ru-RU" sz="1800" dirty="0"/>
              <a:t>появилось уникальное средство "</a:t>
            </a:r>
            <a:r>
              <a:rPr lang="ru-RU" sz="1800" dirty="0" err="1"/>
              <a:t>Долфин</a:t>
            </a:r>
            <a:r>
              <a:rPr lang="ru-RU" sz="1800" dirty="0"/>
              <a:t>".Я постоянно промывал пазухи носа</a:t>
            </a:r>
            <a:r>
              <a:rPr lang="ru-RU" sz="1800" dirty="0" smtClean="0"/>
              <a:t>, и </a:t>
            </a:r>
            <a:r>
              <a:rPr lang="ru-RU" sz="1800" dirty="0"/>
              <a:t>это мне </a:t>
            </a:r>
            <a:r>
              <a:rPr lang="ru-RU" sz="1800" dirty="0" smtClean="0"/>
              <a:t>помогало. Пазухи </a:t>
            </a:r>
            <a:r>
              <a:rPr lang="ru-RU" sz="1800" dirty="0"/>
              <a:t>носа прочистились и дышать стало намного легче.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Лысый Дима 7в класс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982439">
            <a:off x="3835318" y="2619878"/>
            <a:ext cx="4212673" cy="3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05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27664"/>
            <a:ext cx="7456674" cy="3409448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Первая весенняя зелень содержит огромное количество витаминов и минеральных веществ, которые необходимы человеческому организму. Полезно употреблять в пищу укроп, петрушку, сельдерей и щавель. Свежая клубника способна улучшить кровообращение, а вишня даст организму витамины и микроэлементы. Черная смородина содержит </a:t>
            </a:r>
            <a:r>
              <a:rPr lang="ru-RU" sz="2400" dirty="0">
                <a:hlinkClick r:id="rId3"/>
              </a:rPr>
              <a:t>витамин</a:t>
            </a:r>
            <a:r>
              <a:rPr lang="ru-RU" sz="2400" dirty="0"/>
              <a:t> С, который нужен для повышения иммунитета. В жаркую погоду можно пить свежевыжатый сок, разбавленный кипяченой водой.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43583">
            <a:off x="5530926" y="4340393"/>
            <a:ext cx="2819814" cy="1936213"/>
          </a:xfrm>
        </p:spPr>
      </p:pic>
    </p:spTree>
    <p:extLst>
      <p:ext uri="{BB962C8B-B14F-4D97-AF65-F5344CB8AC3E}">
        <p14:creationId xmlns:p14="http://schemas.microsoft.com/office/powerpoint/2010/main" val="2829423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848415">
            <a:off x="2162160" y="698956"/>
            <a:ext cx="5608044" cy="5894445"/>
          </a:xfrm>
        </p:spPr>
      </p:pic>
    </p:spTree>
    <p:extLst>
      <p:ext uri="{BB962C8B-B14F-4D97-AF65-F5344CB8AC3E}">
        <p14:creationId xmlns:p14="http://schemas.microsoft.com/office/powerpoint/2010/main" val="2523233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ru-RU" dirty="0" smtClean="0"/>
              <a:t>На выбор: 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smtClean="0"/>
              <a:t>сочинить </a:t>
            </a:r>
            <a:r>
              <a:rPr lang="ru-RU" dirty="0"/>
              <a:t>стихотворение </a:t>
            </a:r>
            <a:r>
              <a:rPr lang="ru-RU" b="1" dirty="0"/>
              <a:t> </a:t>
            </a:r>
            <a:endParaRPr lang="ru-RU" b="1" dirty="0" smtClean="0"/>
          </a:p>
          <a:p>
            <a:r>
              <a:rPr lang="ru-RU" dirty="0" smtClean="0"/>
              <a:t>написать </a:t>
            </a:r>
            <a:r>
              <a:rPr lang="ru-RU" dirty="0"/>
              <a:t>сочинение (объём не более 3000 знаков) </a:t>
            </a:r>
            <a:endParaRPr lang="ru-RU" b="1" dirty="0" smtClean="0"/>
          </a:p>
          <a:p>
            <a:r>
              <a:rPr lang="ru-RU" b="1" dirty="0"/>
              <a:t> </a:t>
            </a:r>
            <a:r>
              <a:rPr lang="ru-RU" dirty="0"/>
              <a:t>нарисовать рисунок, посвящённый оздоровлению в летнее время.</a:t>
            </a:r>
          </a:p>
        </p:txBody>
      </p:sp>
    </p:spTree>
    <p:extLst>
      <p:ext uri="{BB962C8B-B14F-4D97-AF65-F5344CB8AC3E}">
        <p14:creationId xmlns:p14="http://schemas.microsoft.com/office/powerpoint/2010/main" val="1927542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836712"/>
            <a:ext cx="7416823" cy="4995763"/>
          </a:xfrm>
        </p:spPr>
      </p:pic>
    </p:spTree>
    <p:extLst>
      <p:ext uri="{BB962C8B-B14F-4D97-AF65-F5344CB8AC3E}">
        <p14:creationId xmlns:p14="http://schemas.microsoft.com/office/powerpoint/2010/main" val="3348035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3816424"/>
          </a:xfrm>
        </p:spPr>
        <p:txBody>
          <a:bodyPr>
            <a:normAutofit/>
          </a:bodyPr>
          <a:lstStyle/>
          <a:p>
            <a:r>
              <a:rPr lang="ru-RU" dirty="0" smtClean="0"/>
              <a:t>Что такое иммунитет – это естественная сопротивляемость организма по отношению к какой-либо инфекции.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1043493" y="5877271"/>
            <a:ext cx="6768867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332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5544616"/>
          </a:xfrm>
        </p:spPr>
        <p:txBody>
          <a:bodyPr>
            <a:noAutofit/>
          </a:bodyPr>
          <a:lstStyle/>
          <a:p>
            <a:r>
              <a:rPr lang="ru-RU" sz="2800" dirty="0" smtClean="0"/>
              <a:t>Иммунная система</a:t>
            </a:r>
            <a:br>
              <a:rPr lang="ru-RU" sz="2800" dirty="0" smtClean="0"/>
            </a:br>
            <a:r>
              <a:rPr lang="ru-RU" sz="2800" dirty="0" smtClean="0"/>
              <a:t>Что отвечает за иммунитет?</a:t>
            </a:r>
            <a:br>
              <a:rPr lang="ru-RU" sz="2800" dirty="0" smtClean="0"/>
            </a:br>
            <a:r>
              <a:rPr lang="ru-RU" sz="2800" dirty="0" smtClean="0"/>
              <a:t>Конечно же, иммунная система. Именно ее уникальные настройки помогают выделить из общей массы вредные микробы и вирусы, чтобы потом их нейтрализовать</a:t>
            </a:r>
            <a:br>
              <a:rPr lang="ru-RU" sz="2800" dirty="0" smtClean="0"/>
            </a:br>
            <a:r>
              <a:rPr lang="ru-RU" sz="2800" dirty="0" smtClean="0"/>
              <a:t>к сожалению, вечная борьба с разными микробами приводит к ослаблению иммунной системе, и если вам дорого ваше здоровье, иммунитет нужно постоянно поддерживать и укреплять.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73066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057520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/>
              <a:t>Наш организм – государство, а силы иммунитета – армия, стоящая на страже его независимости.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961432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916832"/>
            <a:ext cx="7024744" cy="208823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Способы для укрепления иммунитета в летнее время.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99564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39322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Стараться больше двигаться.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225" y="2420888"/>
            <a:ext cx="5262562" cy="3600400"/>
          </a:xfrm>
        </p:spPr>
      </p:pic>
    </p:spTree>
    <p:extLst>
      <p:ext uri="{BB962C8B-B14F-4D97-AF65-F5344CB8AC3E}">
        <p14:creationId xmlns:p14="http://schemas.microsoft.com/office/powerpoint/2010/main" val="413197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Выполнять физические упражнения.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224" y="2324100"/>
            <a:ext cx="5940127" cy="3841204"/>
          </a:xfrm>
        </p:spPr>
      </p:pic>
    </p:spTree>
    <p:extLst>
      <p:ext uri="{BB962C8B-B14F-4D97-AF65-F5344CB8AC3E}">
        <p14:creationId xmlns:p14="http://schemas.microsoft.com/office/powerpoint/2010/main" val="31665131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3856</TotalTime>
  <Words>488</Words>
  <Application>Microsoft Office PowerPoint</Application>
  <PresentationFormat>Экран (4:3)</PresentationFormat>
  <Paragraphs>54</Paragraphs>
  <Slides>23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Остин</vt:lpstr>
      <vt:lpstr>Урок по физической культуре: «Составь свое расписание здоровья!»</vt:lpstr>
      <vt:lpstr>Цель урока: Ознакомить учащихся с основными принципами и методами укрепления иммунитета в летнее время.</vt:lpstr>
      <vt:lpstr>Презентация PowerPoint</vt:lpstr>
      <vt:lpstr>Что такое иммунитет – это естественная сопротивляемость организма по отношению к какой-либо инфекции.</vt:lpstr>
      <vt:lpstr>Иммунная система Что отвечает за иммунитет? Конечно же, иммунная система. Именно ее уникальные настройки помогают выделить из общей массы вредные микробы и вирусы, чтобы потом их нейтрализовать к сожалению, вечная борьба с разными микробами приводит к ослаблению иммунной системе, и если вам дорого ваше здоровье, иммунитет нужно постоянно поддерживать и укреплять.</vt:lpstr>
      <vt:lpstr>Наш организм – государство, а силы иммунитета – армия, стоящая на страже его независимости.</vt:lpstr>
      <vt:lpstr>Способы для укрепления иммунитета в летнее время.</vt:lpstr>
      <vt:lpstr>Стараться больше двигаться. </vt:lpstr>
      <vt:lpstr>Выполнять физические упражнения.</vt:lpstr>
      <vt:lpstr>Презентация PowerPoint</vt:lpstr>
      <vt:lpstr>Закаливание организма – еще один важный фактор, который влияет на иммунитет.</vt:lpstr>
      <vt:lpstr>Основными средствами закаливания являются вода, воздух и солнечные ванны.   </vt:lpstr>
      <vt:lpstr>Обливание водой нужно начинать постепенно. Для начала слегка прохладной водой, только потом прохладной. Очень полезно принимать контрастный душ. </vt:lpstr>
      <vt:lpstr>Презентация PowerPoint</vt:lpstr>
      <vt:lpstr>Прогулки адаптируют организм к окружающей среде и способствует очищению от бытовой пыли.</vt:lpstr>
      <vt:lpstr>Игры на свежем воздухе.</vt:lpstr>
      <vt:lpstr>Можно поиграть в футбол, волейбол, баскетбол, плавать, танцевать и т.п.</vt:lpstr>
      <vt:lpstr>Беседа о аллергии и пользе препарата Долфин без трав.</vt:lpstr>
      <vt:lpstr>Долфин – комплекс минеральных солей и компонентов растительного происхождения. Хлорид натрия и йод обладают антисептическим действием. Йод и другие микроэлементы стимулируют выделение защитной слизи. Ионы магния оказывают регенерирующий эффект. Ионы селена и цинка способствуют развитию местного иммунитета слизистой оболочки носа. </vt:lpstr>
      <vt:lpstr>У меня аллергический ринит (насморк) я ни как не мог справиться с ним, но появилось уникальное средство "Долфин".Я постоянно промывал пазухи носа, и это мне помогало. Пазухи носа прочистились и дышать стало намного легче.</vt:lpstr>
      <vt:lpstr>Первая весенняя зелень содержит огромное количество витаминов и минеральных веществ, которые необходимы человеческому организму. Полезно употреблять в пищу укроп, петрушку, сельдерей и щавель. Свежая клубника способна улучшить кровообращение, а вишня даст организму витамины и микроэлементы. Черная смородина содержит витамин С, который нужен для повышения иммунитета. В жаркую погоду можно пить свежевыжатый сок, разбавленный кипяченой водой.</vt:lpstr>
      <vt:lpstr>Презентация PowerPoint</vt:lpstr>
      <vt:lpstr>Домашнее задание: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 физической культуре: «Составь свое расписание здоровья!»</dc:title>
  <dc:creator>Admin</dc:creator>
  <cp:lastModifiedBy>Admin</cp:lastModifiedBy>
  <cp:revision>35</cp:revision>
  <dcterms:created xsi:type="dcterms:W3CDTF">2014-05-20T16:43:51Z</dcterms:created>
  <dcterms:modified xsi:type="dcterms:W3CDTF">2014-06-25T16:18:00Z</dcterms:modified>
</cp:coreProperties>
</file>