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9" r:id="rId4"/>
    <p:sldId id="280" r:id="rId5"/>
    <p:sldId id="266" r:id="rId6"/>
    <p:sldId id="265" r:id="rId7"/>
    <p:sldId id="267" r:id="rId8"/>
    <p:sldId id="271" r:id="rId9"/>
    <p:sldId id="268" r:id="rId10"/>
    <p:sldId id="272" r:id="rId11"/>
    <p:sldId id="276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1FF23-743A-4A7A-A819-442044AEEE24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0E96-1AB8-4562-BAF9-90EA374B4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20E96-1AB8-4562-BAF9-90EA374B4F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s2.ru/c.php?pg002708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00024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Правонарушения и преступления.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Ответственность несовершеннолетних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3306" y="3857628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Педагог-психолог: А.А. Ветчинкина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Социальный педагог: М.А. Бурдукова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РАБОТА школа 128\РАБОТА\педагог-психолог\профилактика\картинки по парвонарушениям\п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52"/>
            <a:ext cx="3726787" cy="2807514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4098" name="Picture 2" descr="D:\РАБОТА школа 128\РАБОТА\педагог-психолог\профилактика\картинки по парвонарушениям\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02894"/>
            <a:ext cx="3643338" cy="2730602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2" descr="D:\РАБОТА школа 128\РАБОТА\педагог-психолог\профилактика\картинки по парвонарушениям\xrjofq9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3571900" cy="2699692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2" descr="D:\РАБОТА школа 128\РАБОТА\педагог-психолог\профилактика\картинки по парвонарушениям\podrostki_12374544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71480"/>
            <a:ext cx="3113124" cy="2714644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 школа 128\РАБОТА\педагог-психолог\профилактика\картинки по парвонарушениям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143380"/>
            <a:ext cx="2329500" cy="2143140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8195" name="Picture 3" descr="D:\РАБОТА школа 128\РАБОТА\педагог-психолог\профилактика\картинки по парвонарушениям\1267524685_1d5940133d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3964809" cy="2643206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8196" name="Picture 4" descr="D:\РАБОТА школа 128\РАБОТА\педагог-психолог\профилактика\картинки по парвонарушениям\557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4286280" cy="3221536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2" descr="D:\РАБОТА школа 128\РАБОТА\педагог-психолог\профилактика\картинки по парвонарушениям\_Picture_file_path_532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642918"/>
            <a:ext cx="2071702" cy="2071702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 школа 128\РАБОТА\педагог-психолог\профилактика\картинки по парвонарушениям\13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718053" cy="2701785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 descr="D:\РАБОТА школа 128\РАБОТА\педагог-психолог\профилактика\картинки по парвонарушениям\1e6bd7674780c3d8eaff1a35044b40b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654121" cy="2689839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2" descr="D:\РАБОТА школа 128\РАБОТА\педагог-психолог\профилактика\картинки по парвонарушениям\apicturepicture16100_809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86190"/>
            <a:ext cx="3095626" cy="2321720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786058"/>
            <a:ext cx="80060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нахождение на чердаках в подвалах;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поджоги;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драки;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оскорбления;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порча стен в подъезде;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токсическое опьянение;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бродяжничество;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выражение нецензурной бранью;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нахождение в пьяном  виде в общественных местах;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взрыв пиротехнических средств.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2143116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Виды правонарушений: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  <a:cs typeface="Arial" pitchFamily="34" charset="0"/>
              </a:rPr>
              <a:t>Правонарушение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антиобщественное деяние,  причиняющее вред обществу и караемое по закону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496"/>
            <a:ext cx="81780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угон транспортного средства;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умышленное причинение вреда здоровью;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кража, грабёж, вымогательство;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хищение и вымогательство оружия и боеприпасов;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приведение в непригодность транспортного средства;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похищение человека;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изнасилование;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убийство человека.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60" y="1785926"/>
            <a:ext cx="378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Виды преступлений: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48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  <a:cs typeface="Arial" pitchFamily="34" charset="0"/>
              </a:rPr>
              <a:t>Преступление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опасное для общества деяние, предусмотренное уголовным кодексом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Arial Black" pitchFamily="34" charset="0"/>
                <a:cs typeface="Arial" pitchFamily="34" charset="0"/>
              </a:rPr>
              <a:t>Виды ответственности </a:t>
            </a:r>
          </a:p>
          <a:p>
            <a:pPr algn="ctr"/>
            <a:r>
              <a:rPr lang="ru-RU" sz="2000" b="1" u="sng" dirty="0" smtClean="0">
                <a:latin typeface="Arial Black" pitchFamily="34" charset="0"/>
                <a:cs typeface="Arial" pitchFamily="34" charset="0"/>
              </a:rPr>
              <a:t>при правонарушениях и преступлениях: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u="sng" dirty="0" smtClean="0">
                <a:latin typeface="Arial Black" pitchFamily="34" charset="0"/>
                <a:cs typeface="Arial" pitchFamily="34" charset="0"/>
              </a:rPr>
              <a:t>Дисциплинарная ответственность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это нарушение трудовых обязанностей, т.е. нарушение трудового законодательства, к примеру: опоздание на работу, прогул без уважительной причины.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u="sng" dirty="0" smtClean="0">
                <a:latin typeface="Arial Black" pitchFamily="34" charset="0"/>
                <a:cs typeface="Arial" pitchFamily="34" charset="0"/>
              </a:rPr>
              <a:t>Административная ответственность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применяется за нарушения, предусмотренные кодексом об административных правонарушениях. К административным нарушения относятся: нарушение правил дорожного движения, нарушение противопожарной безопасности.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 административные правонарушения к ответственности привлекаются с 16 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Наказание: штраф, предупреждение, исправительные работы.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u="sng" dirty="0" smtClean="0">
                <a:latin typeface="Arial Black" pitchFamily="34" charset="0"/>
                <a:cs typeface="Arial" pitchFamily="34" charset="0"/>
              </a:rPr>
              <a:t>Уголовная ответственность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ответственность за нарушение законов, предусмотренных Уголовным кодексом. Преступление предусмотренное уголовным законом общественно опасное, посягающее на общественный строй, собственность, личность, права и свободы граждан, общественный порядок (убийство, грабёж, изнасилование, оскорбления, мелкие хищения, хулиганство).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 злостное хулиганство, кражу, изнасилование уголовная ответственность наступает с 14 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DC12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397992"/>
            <a:ext cx="8389967" cy="5910733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DC12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6250"/>
            <a:ext cx="7986740" cy="5990056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img_46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4736487" cy="3000396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6" descr="160606-10"/>
          <p:cNvPicPr>
            <a:picLocks noChangeAspect="1" noChangeArrowheads="1"/>
          </p:cNvPicPr>
          <p:nvPr/>
        </p:nvPicPr>
        <p:blipFill>
          <a:blip r:embed="rId3"/>
          <a:srcRect t="10110" b="6778"/>
          <a:stretch>
            <a:fillRect/>
          </a:stretch>
        </p:blipFill>
        <p:spPr bwMode="auto">
          <a:xfrm>
            <a:off x="785786" y="3571876"/>
            <a:ext cx="2613467" cy="2714644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 школа 128\РАБОТА\педагог-психолог\профилактика\картинки по парвонарушениям\68833462_musor_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977900"/>
            <a:ext cx="7366000" cy="4902200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5872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85728"/>
            <a:ext cx="5429287" cy="6143668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263</Words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63</cp:revision>
  <dcterms:modified xsi:type="dcterms:W3CDTF">2012-05-16T07:10:00Z</dcterms:modified>
</cp:coreProperties>
</file>