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8" r:id="rId10"/>
    <p:sldId id="269" r:id="rId11"/>
    <p:sldId id="272" r:id="rId12"/>
    <p:sldId id="270" r:id="rId13"/>
    <p:sldId id="273" r:id="rId14"/>
    <p:sldId id="275" r:id="rId15"/>
    <p:sldId id="277" r:id="rId16"/>
    <p:sldId id="278" r:id="rId17"/>
    <p:sldId id="282" r:id="rId18"/>
    <p:sldId id="284" r:id="rId19"/>
    <p:sldId id="286" r:id="rId20"/>
    <p:sldId id="288" r:id="rId21"/>
    <p:sldId id="293" r:id="rId22"/>
    <p:sldId id="294" r:id="rId23"/>
    <p:sldId id="296" r:id="rId24"/>
    <p:sldId id="295" r:id="rId25"/>
    <p:sldId id="299" r:id="rId26"/>
    <p:sldId id="300" r:id="rId27"/>
    <p:sldId id="304" r:id="rId28"/>
    <p:sldId id="305" r:id="rId29"/>
    <p:sldId id="301" r:id="rId30"/>
    <p:sldId id="307" r:id="rId31"/>
    <p:sldId id="309" r:id="rId32"/>
    <p:sldId id="311" r:id="rId33"/>
    <p:sldId id="314" r:id="rId34"/>
    <p:sldId id="316" r:id="rId35"/>
    <p:sldId id="312" r:id="rId36"/>
    <p:sldId id="317" r:id="rId37"/>
    <p:sldId id="318" r:id="rId38"/>
    <p:sldId id="322" r:id="rId39"/>
    <p:sldId id="323" r:id="rId40"/>
    <p:sldId id="329" r:id="rId41"/>
    <p:sldId id="328" r:id="rId42"/>
    <p:sldId id="336" r:id="rId43"/>
    <p:sldId id="331" r:id="rId44"/>
    <p:sldId id="332" r:id="rId45"/>
    <p:sldId id="333" r:id="rId46"/>
    <p:sldId id="337" r:id="rId47"/>
    <p:sldId id="33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74" autoAdjust="0"/>
    <p:restoredTop sz="99445" autoAdjust="0"/>
  </p:normalViewPr>
  <p:slideViewPr>
    <p:cSldViewPr>
      <p:cViewPr varScale="1">
        <p:scale>
          <a:sx n="70" d="100"/>
          <a:sy n="70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E2AC3-2C4A-43A3-B60E-2B7B518D7D24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897A-E1C3-42FE-B96B-EFE6907A2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897A-E1C3-42FE-B96B-EFE6907A2B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897A-E1C3-42FE-B96B-EFE6907A2B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94059-C73C-474B-9279-7E3B59777FA7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D97A-01C5-4C93-A465-10B7FBD9D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2;&#1086;&#1080;_&#1076;&#1086;&#1082;&#1091;&#1084;&#1077;&#1085;&#1090;&#1099;\&#1064;&#1082;&#1086;&#1083;&#1100;&#1085;&#1099;&#1077;%20&#1076;&#1086;&#1082;&#1091;&#1084;&#1077;&#1085;&#1090;&#1099;\&#1057;&#1091;&#1093;&#1086;-&#1057;&#1072;&#1088;&#1084;&#1072;&#1090;&#1089;&#1082;&#1072;&#1103;%20&#1096;&#1082;&#1086;&#1083;&#1072;\&#1057;&#1090;&#1080;&#1084;&#1091;&#1083;&#1080;&#1088;&#1086;&#1074;&#1072;&#1085;&#1080;&#1077;\&#1057;&#1090;&#1080;&#1084;&#1091;&#1083;&#1080;&#1088;&#1086;&#1074;&#1072;&#1085;&#1080;&#1077;%202013-2014\&#1086;&#1082;&#1090;&#1103;&#1073;&#1088;&#1100;%20-%20&#1076;&#1077;&#1082;&#1072;&#1073;&#1088;&#1100;\&#1052;&#1086;&#1103;%20&#1087;&#1072;&#1087;&#1082;&#1072;%20&#1044;&#1077;&#1085;&#1100;%20&#1084;&#1072;&#1090;&#1077;&#1088;&#1080;\&#1052;&#1072;&#1084;&#1072;%20&#1085;&#1072;%20&#1089;&#1074;&#1077;&#1090;&#1077;%20&#1089;&#1083;&#1086;&#1074;&#1072;%20&#1085;&#1077;&#1090;%20&#1088;&#1086;&#1076;&#1085;&#1077;&#1077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еография\Desktop\Моя папка День матери\Фото\PICT04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"/>
            <a:ext cx="9429784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2398" y="285728"/>
            <a:ext cx="8661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моего ангела - мама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Мама на свете слова нет родне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география\Desktop\Моя папка День матери\Фото\getImage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география\Desktop\Моя папка День матери\Фото\getImage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еография\Desktop\Моя папка День матери\Фото\getImag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9096" y="0"/>
            <a:ext cx="103030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география\Desktop\Моя папка День матери\Фото\getImag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география\Desktop\Моя папка День матери\Фото\getImage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география\Desktop\Моя папка День матери\Фото\getImage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659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– самый родной человек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география\Desktop\Моя папка День матери\Фото\getImage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география\Desktop\Моя папка День матери\Фото\getImage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география\Desktop\Моя папка День матери\Фото\getImage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география\Desktop\Моя папка День матери\Фото\getImage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еография\Desktop\Моя папка День матери\Фото\PICT04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география\Desktop\Моя папка День матери\Фото\getImage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4076" y="285728"/>
            <a:ext cx="8619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никогда не предаст и не осудит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география\Desktop\Моя папка День матери\Фото\getImage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17" y="285728"/>
            <a:ext cx="9127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– самый любимый и дорогой человек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география\Desktop\Моя папка День матери\Фото\getImage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2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география\Desktop\Моя папка День матери\Фото\getImage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география\Desktop\Моя папка День матери\Фото\getImage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8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география\Desktop\Моя папка День матери\Фото\getImage 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география\Desktop\Моя папка День матери\Фото\getImage (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география\Desktop\Моя папка День матери\Фото\getImage (3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география\Desktop\Моя папка День матери\Фото\getImage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география\Desktop\Моя папка День матери\Фото\getImage (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еография\Desktop\Моя папка День матери\Фото\PICT03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45" y="-571528"/>
            <a:ext cx="9126155" cy="7429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4217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– это жизнь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география\Desktop\Моя папка День матери\Фото\getImage (4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– это мой мир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география\Desktop\Моя папка День матери\Фото\getImage 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1" name="Picture 3" descr="C:\Users\география\Desktop\Моя папка День матери\Фото\getImage (4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Users\география\Desktop\Моя папка День матери\Фото\getImage (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Моя папка День матери\Фото\getImage (5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 для меня – самый важный человек в жизни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география\Desktop\Моя папка День матери\Фото\getImage (4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9144000" cy="778671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Моя папка День матери\Фото\Фото3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725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Моя папка День матери\Фото\Фото3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98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Моя папка День матери\Фото\Сем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725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Моя папка День матери\Фото\Гордиенко Наст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438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414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– это моё солнышко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графия\Desktop\Моя папка День матери\Фото\P10307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57222" y="0"/>
            <a:ext cx="10404475" cy="69088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:\Моя папка День матери\Фото\getImage (6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00240"/>
            <a:ext cx="32854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 всегда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поймёт и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пожалеет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:\Моя папка День матери\Фото\getImage (6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724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:\Моя папка День матери\Фото\getImage (5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7"/>
            <a:ext cx="9144000" cy="714377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:\Моя папка День матери\Фото\getImage (6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:\Моя папка День матери\Фото\getImage (5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7153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:\Моя папка День матери\Фото\getImage (5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263" y="285728"/>
            <a:ext cx="90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 всегда поддержит в трудную минуту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:\Моя папка День матери\Фото\getImage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28678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я папка День матери\Фото\PICT04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еография\Desktop\Моя папка День матери\Фото\PICT04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8480" cy="7071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357166"/>
            <a:ext cx="7234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Мама – это самый лучший друг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еография\Desktop\Моя папка День матери\Фото\getImage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0"/>
            <a:ext cx="9144064" cy="728667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еография\Desktop\Моя папка День матери\Фото\getImage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1883" y="714356"/>
            <a:ext cx="843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– это самое дорогое в моей жизни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еография\Desktop\Моя папка День матери\Фото\44075395.jpg"/>
          <p:cNvPicPr>
            <a:picLocks noChangeAspect="1" noChangeArrowheads="1"/>
          </p:cNvPicPr>
          <p:nvPr/>
        </p:nvPicPr>
        <p:blipFill>
          <a:blip r:embed="rId2"/>
          <a:srcRect r="-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география\Desktop\Моя папка День матери\Фото\get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587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5230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– это человек, </a:t>
            </a: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всегда рядом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82</Words>
  <Application>Microsoft Office PowerPoint</Application>
  <PresentationFormat>Экран (4:3)</PresentationFormat>
  <Paragraphs>18</Paragraphs>
  <Slides>47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география</dc:creator>
  <cp:lastModifiedBy>Home</cp:lastModifiedBy>
  <cp:revision>18</cp:revision>
  <dcterms:created xsi:type="dcterms:W3CDTF">2013-09-08T04:49:39Z</dcterms:created>
  <dcterms:modified xsi:type="dcterms:W3CDTF">2014-06-21T17:05:33Z</dcterms:modified>
</cp:coreProperties>
</file>