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Dcy;&amp;iecy;&amp;ncy;&amp;softcy; &amp;pcy;&amp;rcy;&amp;ocy;&amp;yacy;&amp;vcy;&amp;lcy;&amp;iecy;&amp;ncy;&amp;icy;&amp;yacy; &amp;dcy;&amp;ocy;&amp;bcy;&amp;rcy;&amp;ocy;&amp;tcy;&amp;ycy; &amp;kcy;&amp;acy;&amp;rcy;&amp;tcy;&amp;icy;&amp;ncy;&amp;kcy;&amp;icy; - &amp;Rcy;&amp;acy;&amp;zcy;&amp;ncy;&amp;ycy;&amp;iecy; &amp;ocy;&amp;tcy;&amp;kcy;&amp;rcy;&amp;ycy;&amp;tcy;&amp;kcy;&amp;icy; - &amp;Ocy;&amp;tcy;&amp;kcy;&amp;rcy;&amp;ycy;&amp;tcy;&amp;k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848872" cy="5832648"/>
          </a:xfrm>
          <a:prstGeom prst="rect">
            <a:avLst/>
          </a:prstGeom>
          <a:noFill/>
        </p:spPr>
      </p:pic>
      <p:pic>
        <p:nvPicPr>
          <p:cNvPr id="3" name="Picture 2" descr="&amp;Dcy;&amp;ocy;&amp;bcy;&amp;rcy;&amp;ocy; &amp;icy; &amp;zcy;&amp;lcy;&amp;ocy; - 4P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54441">
            <a:off x="124741" y="130349"/>
            <a:ext cx="2088232" cy="21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Dcy;&amp;ocy;&amp;bcy;&amp;rcy;&amp;ocy; &amp;icy; &amp;zcy;&amp;lcy;&amp;ocy; - 4P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54441">
            <a:off x="124741" y="130349"/>
            <a:ext cx="2088232" cy="2105026"/>
          </a:xfrm>
          <a:prstGeom prst="rect">
            <a:avLst/>
          </a:prstGeom>
          <a:noFill/>
        </p:spPr>
      </p:pic>
      <p:pic>
        <p:nvPicPr>
          <p:cNvPr id="18436" name="Picture 4" descr="MrPaleBo / &amp;Pcy;&amp;rcy;&amp;ocy;&amp;fcy;&amp;icy;&amp;l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1857375"/>
            <a:ext cx="6667500" cy="5000625"/>
          </a:xfrm>
          <a:prstGeom prst="rect">
            <a:avLst/>
          </a:prstGeom>
          <a:noFill/>
        </p:spPr>
      </p:pic>
      <p:pic>
        <p:nvPicPr>
          <p:cNvPr id="18438" name="Picture 6" descr="&amp;Kcy;&amp;acy;&amp;lcy;&amp;iecy;&amp;ncy;&amp;dcy;&amp;acy;&amp;rcy;&amp;softcy; &amp;ncy;&amp;acy; &amp;kcy;&amp;acy;&amp;zhcy;&amp;dcy;&amp;ycy;&amp;jcy; &amp;dcy;&amp;iecy;&amp;ncy;&amp;softcy;. 17 &amp;fcy;&amp;iecy;&amp;vcy;&amp;rcy;&amp;acy;&amp;lcy;&amp;yacy; - &amp;Dcy;&amp;iecy;&amp;ncy;&amp;softcy; &amp;scy;&amp;pcy;&amp;ocy;&amp;ncy;&amp;tcy;&amp;acy;&amp;ncy;&amp;ncy;&amp;ocy;&amp;gcy;&amp;ocy; &amp;pcy;&amp;rcy;&amp;ocy;&amp;yacy;&amp;vcy;&amp;lcy;&amp;iecy;&amp;ncy;&amp;icy;&amp;yacy; &amp;dcy;&amp;ocy;&amp;bcy;&amp;rcy;&amp;ocy;&amp;tcy;&amp;ycy; &amp;Mcy;&amp;icy;&amp;rcy; &amp;kcy;&amp;rcy;&amp;acy;&amp;scy;&amp;ocy;&amp;tcy;&amp;ycy;, &amp;zcy;&amp;dcy;&amp;ocy;&amp;rcy;&amp;ocy;&amp;vcy;&amp;softcy;&amp;yacy; &amp;icy; &amp;ucy;&amp;scy;&amp;pcy;&amp;iecy;&amp;kh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93652">
            <a:off x="49643" y="4000148"/>
            <a:ext cx="3168352" cy="2880320"/>
          </a:xfrm>
          <a:prstGeom prst="rect">
            <a:avLst/>
          </a:prstGeom>
          <a:noFill/>
        </p:spPr>
      </p:pic>
      <p:pic>
        <p:nvPicPr>
          <p:cNvPr id="18440" name="Picture 8" descr="&amp;Pcy;&amp;rcy;&amp;ocy;&amp;scy;&amp;mcy;&amp;ocy;&amp;tcy;&amp;rcy; &amp;fcy;&amp;ocy;&amp;tcy;&amp;ocy;&amp;gcy;&amp;rcy;&amp;acy;&amp;fcy;&amp;icy;&amp;icy; - &amp;Dcy;&amp;ocy;&amp;bcy;&amp;rcy;&amp;ocy;&amp;tcy;&amp;acy; &amp;Kcy;&amp;acy;&amp;tcy;&amp;iecy;&amp;gcy;&amp;ocy;&amp;rcy;&amp;icy;&amp;yacy; - &amp;ZHcy;&amp;icy;&amp;vcy;&amp;ocy;&amp;tcy;&amp;ncy;&amp;ycy;&amp;iecy; - Samara-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65137">
            <a:off x="2552355" y="5128191"/>
            <a:ext cx="2807404" cy="2503307"/>
          </a:xfrm>
          <a:prstGeom prst="rect">
            <a:avLst/>
          </a:prstGeom>
          <a:noFill/>
        </p:spPr>
      </p:pic>
      <p:pic>
        <p:nvPicPr>
          <p:cNvPr id="18442" name="Picture 10" descr="&amp;Zcy;&amp;acy;&amp;khcy;&amp;ocy;&amp;dcy;&amp;icy;&amp;tcy;&amp;iecy; &amp;vcy; &amp;gcy;&amp;ocy;&amp;scy;&amp;tcy;&amp;icy;....&amp;bcy;&amp;ucy;&amp;dcy;&amp;ucy; &amp;rcy;&amp;acy;&amp;dcy;&amp;acy; ,&amp;iecy;&amp;scy;&amp;lcy;&amp;icy; &amp;ocy;&amp;scy;&amp;tcy;&amp;acy;&amp;vcy;&amp;icy;&amp;tcy;&amp;iecy; &amp;scy;&amp;vcy;&amp;ocy;&amp;icy; &amp;kcy;&amp;ocy;&amp;mcy;&amp;mcy;&amp;iecy;&amp;ncy;&amp;tcy;&amp;acy;&amp;rcy;&amp;icy;&amp;icy;. - &amp;Zcy;&amp;ncy;&amp;acy;&amp;kcy;&amp;ocy;&amp;mcy;&amp;scy;&amp;tcy;&amp;vcy;&amp;acy; &amp;ncy;&amp;acy; MyLove.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48440">
            <a:off x="4973306" y="5382560"/>
            <a:ext cx="3024336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87824" y="980728"/>
            <a:ext cx="35085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Будьте добрее к животным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! Они ответят вам взаимностью!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Dcy;&amp;ocy;&amp;bcy;&amp;rcy;&amp;ocy; &amp;icy; &amp;zcy;&amp;lcy;&amp;ocy; - 4P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54441">
            <a:off x="124741" y="130349"/>
            <a:ext cx="2088232" cy="2105026"/>
          </a:xfrm>
          <a:prstGeom prst="rect">
            <a:avLst/>
          </a:prstGeom>
          <a:noFill/>
        </p:spPr>
      </p:pic>
      <p:pic>
        <p:nvPicPr>
          <p:cNvPr id="17410" name="Picture 2" descr="&amp;dcy;&amp;iecy;&amp;vcy;&amp;chcy;&amp;ocy;&amp;ncy;&amp;kcy;&amp;icy;, &amp;vcy;&amp;ycy; &amp;vcy;&amp;iecy;&amp;dcy;&amp;softcy; &amp;ncy;&amp;acy;&amp;vcy;&amp;iecy;&amp;rcy;&amp;ncy;&amp;yacy;&amp;kcy;&amp;acy; &amp;lcy;&amp;yucy;&amp;bcy;&amp;icy;&amp;tcy;&amp;iecy; &amp;kcy;&amp;ocy;&amp;mcy;&amp;icy;&amp;kcy;&amp;scy;&amp;ycy; &amp;pcy;&amp;rcy;&amp;ocy; &amp;gcy;&amp;acy;&amp;rcy;&amp;fcy;&amp;icy;&amp;lcy;&amp;dcy;&amp;acy;!)&amp;kcy;&amp;acy;&amp;kcy;&amp;icy;&amp;iecy; &amp;vcy;&amp;acy;&amp;shcy;&amp;icy; &amp;lcy;&amp;yucy;&amp;bcy;&amp;icy;&amp;mcy;&amp;ycy;&amp;iecy;? &amp;dcy;&amp;acy;&amp;vcy;&amp;acy;&amp;jcy;&amp;tcy;&amp;iecy; &amp;dcy;&amp;iecy;&amp;lcy;&amp;icy;&amp;tcy;&amp;softcy;&amp;scy;&amp;yacy;, &amp;ecy;&amp;tcy;&amp;ocy; &amp;zhcy;&amp;iecy; &amp;tcy;&amp;acy;&amp;kcy; &amp;scy;&amp;mcy;&amp;iecy;&amp;shcy;&amp;ncy;&amp;o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1957">
            <a:off x="2762952" y="451295"/>
            <a:ext cx="6249917" cy="2233841"/>
          </a:xfrm>
          <a:prstGeom prst="rect">
            <a:avLst/>
          </a:prstGeom>
          <a:noFill/>
        </p:spPr>
      </p:pic>
      <p:pic>
        <p:nvPicPr>
          <p:cNvPr id="17412" name="Picture 4" descr="&amp;Dcy;&amp;ocy;&amp;bcy;&amp;rcy;&amp;ycy;&amp;iecy; &amp;mcy;&amp;ocy;&amp;tcy;&amp;icy;&amp;vcy;&amp;acy;&amp;tcy;&amp;ocy;&amp;rcy;&amp;ycy; &amp;icy; &amp;Pcy;&amp;ocy;&amp;zcy;&amp;icy;&amp;tcy;&amp;icy;&amp;vcy;&amp;ncy;&amp;ycy;&amp;iecy; &amp;mcy;&amp;ocy;&amp;tcy;&amp;icy;&amp;vcy;&amp;acy;&amp;tcy;&amp;ocy;&amp;r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38493">
            <a:off x="-303690" y="2333750"/>
            <a:ext cx="3096344" cy="2491731"/>
          </a:xfrm>
          <a:prstGeom prst="rect">
            <a:avLst/>
          </a:prstGeom>
          <a:noFill/>
        </p:spPr>
      </p:pic>
      <p:pic>
        <p:nvPicPr>
          <p:cNvPr id="17416" name="Picture 8" descr="&amp;Fcy;&amp;ocy;&amp;tcy;&amp;ocy;&amp;gcy;&amp;rcy;&amp;acy;&amp;fcy;&amp;icy;&amp;icy; &amp;vcy;&amp;ocy;&amp;lcy;&amp;ncy;&amp;ucy;&amp;yucy;&amp;shchcy;&amp;icy;&amp;iecy; &amp;dcy;&amp;ocy; &amp;gcy;&amp;lcy;&amp;ucy;&amp;bcy;&amp;icy;&amp;ncy;&amp;ycy; &amp;dcy;&amp;ucy;&amp;shcy;&amp;icy; VII &amp;Ucy;&amp;lcy;&amp;softcy;&amp;tcy;&amp;rcy;&amp;acy;&amp;mcy;&amp;acy;&amp;rcy;&amp;icy;&amp;n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32523">
            <a:off x="-242296" y="4453201"/>
            <a:ext cx="3043258" cy="2448272"/>
          </a:xfrm>
          <a:prstGeom prst="rect">
            <a:avLst/>
          </a:prstGeom>
          <a:noFill/>
        </p:spPr>
      </p:pic>
      <p:pic>
        <p:nvPicPr>
          <p:cNvPr id="17418" name="Picture 10" descr="&amp;Icy;&amp;zcy; &amp;mcy;&amp;ocy;&amp;iecy;&amp;gcy;&amp;ocy; &amp;pcy;&amp;ocy;&amp;rcy;&amp;tcy;&amp;fcy;&amp;ocy;&amp;lcy;&amp;icy;&amp;o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52122">
            <a:off x="2342340" y="2768421"/>
            <a:ext cx="3240360" cy="24482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20262293">
            <a:off x="3921226" y="4865523"/>
            <a:ext cx="48943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Будьте добрее, когда это возможно.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А это возможно всегда.</a:t>
            </a:r>
          </a:p>
          <a:p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Dcy;&amp;ocy;&amp;bcy;&amp;rcy;&amp;ocy; &amp;icy; &amp;zcy;&amp;lcy;&amp;ocy; - 4P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54441">
            <a:off x="124741" y="130349"/>
            <a:ext cx="2088232" cy="2105026"/>
          </a:xfrm>
          <a:prstGeom prst="rect">
            <a:avLst/>
          </a:prstGeom>
          <a:noFill/>
        </p:spPr>
      </p:pic>
      <p:pic>
        <p:nvPicPr>
          <p:cNvPr id="16386" name="Picture 2" descr="&amp;kcy;&amp;acy;&amp;rcy;&amp;tcy;&amp;icy;&amp;ncy;&amp;kcy;&amp;icy; &amp;ncy;&amp;acy;&amp;dcy;&amp;pcy;&amp;icy;&amp;scy;&amp;yacy;&amp;mcy;&amp;icy; &quot; &amp;Dcy;&amp;iecy;&amp;mcy;&amp;ocy;&amp;tcy;&amp;icy;&amp;vcy;&amp;acy;&amp;tcy;&amp;ocy;&amp;r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7230">
            <a:off x="3028508" y="351812"/>
            <a:ext cx="6606820" cy="3123684"/>
          </a:xfrm>
          <a:prstGeom prst="rect">
            <a:avLst/>
          </a:prstGeom>
          <a:noFill/>
        </p:spPr>
      </p:pic>
      <p:pic>
        <p:nvPicPr>
          <p:cNvPr id="16388" name="Picture 4" descr="&amp;Ncy;&amp;ocy;&amp;vcy;&amp;ocy;&amp;scy;&amp;tcy;&amp;icy; &amp;Mcy;&amp;acy;&amp;rcy;&amp;icy;&amp;ucy;&amp;pcy;&amp;ocy;&amp;l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4549">
            <a:off x="251520" y="2492897"/>
            <a:ext cx="3024336" cy="2808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785343">
            <a:off x="3221392" y="358343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Во внутреннем мире человека доброта – это солнце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390" name="Picture 6" descr="&amp;Mcy;&amp;iecy;&amp;zhcy;&amp;dcy;&amp;ucy;&amp;ncy;&amp;acy;&amp;rcy;&amp;ocy;&amp;dcy;&amp;ncy;&amp;ycy;&amp;jcy; &amp;Dcy;&amp;iecy;&amp;ncy;&amp;softcy; &amp;scy;&amp;pcy;&amp;ocy;&amp;ncy;&amp;tcy;&amp;acy;&amp;ncy;&amp;ncy;&amp;ocy;&amp;gcy;&amp;ocy; &amp;pcy;&amp;rcy;&amp;ocy;&amp;yacy;&amp;vcy;&amp;lcy;&amp;iecy;&amp;ncy;&amp;icy;&amp;yacy; &amp;dcy;&amp;ocy;&amp;bcy;&amp;rcy;&amp;ocy;&amp;tcy;&amp;ycy; 17 &amp;fcy;&amp;iecy;&amp;vcy;&amp;rcy;&amp;acy;&amp;lcy;&amp;y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365104"/>
            <a:ext cx="345638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&amp;Fcy;&amp;ocy;&amp;tcy;&amp;ocy;&amp;gcy;&amp;rcy;&amp;acy;&amp;fcy;&amp;icy;&amp;icy; &amp;zhcy;&amp;icy;&amp;vcy;&amp;ocy;&amp;tcy;&amp;ncy;&amp;ycy;&amp;khcy; &amp;icy;&amp;zcy; &amp;pcy;&amp;ucy;&amp;tcy;&amp;iecy;&amp;shcy;&amp;iecy;&amp;scy;&amp;tcy;&amp;vcy;&amp;icy;&amp;jcy;, &amp;fcy;&amp;ocy;&amp;tcy;&amp;ocy;&amp;gcy;&amp;rcy;&amp;acy;&amp;fcy;&amp;icy;&amp;icy; &amp;zhcy;&amp;icy;&amp;vcy;&amp;ocy;&amp;tcy;&amp;ncy;&amp;ycy;&amp;khcy; - &amp;Scy;&amp;t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4377">
            <a:off x="6560955" y="270489"/>
            <a:ext cx="2376264" cy="1932806"/>
          </a:xfrm>
          <a:prstGeom prst="rect">
            <a:avLst/>
          </a:prstGeom>
          <a:noFill/>
        </p:spPr>
      </p:pic>
      <p:pic>
        <p:nvPicPr>
          <p:cNvPr id="56324" name="Picture 4" descr="&amp;Scy;&amp;ucy;&amp;bcy;&amp;bcy;&amp;ocy;&amp;tcy;&amp;ncy;&amp;icy;&amp;kcy; &amp;vcy; &quot;&amp;Dcy;&amp;ocy;&amp;bcy;&amp;rcy;&amp;ocy;&amp;mcy; &amp;scy;&amp;iecy;&amp;rcy;&amp;dcy;&amp;tscy;&amp;iecy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2190750" cy="2190750"/>
          </a:xfrm>
          <a:prstGeom prst="rect">
            <a:avLst/>
          </a:prstGeom>
          <a:noFill/>
        </p:spPr>
      </p:pic>
      <p:pic>
        <p:nvPicPr>
          <p:cNvPr id="56326" name="Picture 6" descr="&amp;Scy;&amp;bcy;&amp;ocy;&amp;rcy; &amp;tcy;&amp;ocy;&amp;vcy;&amp;acy;&amp;rcy;&amp;ocy;&amp;vcy;: &amp;vcy;&amp;ocy;&amp;pcy;&amp;rcy;&amp;ocy;&amp;scy;&amp;ycy; &amp;icy; &amp;ocy;&amp;bcy;&amp;scy;&amp;ucy;&amp;zhcy;&amp;dcy;&amp;iecy;&amp;ncy;&amp;icy;&amp;iecy; * &amp;Scy;&amp;kcy;&amp;rcy;&amp;acy;&amp;pcy;&amp;bcy;&amp;ucy;&amp;kcy;&amp;icy;&amp;ncy;&amp;gcy; - &amp;ncy;&amp;acy;&amp;shcy; &amp;mcy;&amp;icy;&amp;rcy;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3600">
            <a:off x="4325070" y="-100068"/>
            <a:ext cx="2347492" cy="2160240"/>
          </a:xfrm>
          <a:prstGeom prst="rect">
            <a:avLst/>
          </a:prstGeom>
          <a:noFill/>
        </p:spPr>
      </p:pic>
      <p:pic>
        <p:nvPicPr>
          <p:cNvPr id="56328" name="Picture 8" descr="&amp;Fcy;&amp;ocy;&amp;rcy;&amp;iecy;&amp;kcy;&amp;scy; &amp;bcy;&amp;lcy;&amp;ocy;&amp;gcy;&amp;icy; MT5.com ascent &amp;Fcy;&amp;ocy;&amp;tcy;&amp;ocy;&amp;gcy;&amp;rcy;&amp;acy;&amp;fcy;&amp;icy;&amp;yacy; &amp;ncy;&amp;iecy;&amp;dcy;&amp;iecy;&amp;lcy;&amp;icy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03300">
            <a:off x="6052000" y="1964176"/>
            <a:ext cx="2864159" cy="2132811"/>
          </a:xfrm>
          <a:prstGeom prst="rect">
            <a:avLst/>
          </a:prstGeom>
          <a:noFill/>
        </p:spPr>
      </p:pic>
      <p:pic>
        <p:nvPicPr>
          <p:cNvPr id="56330" name="Picture 10" descr="&amp;Zcy;&amp;ncy;&amp;acy;&amp;iecy;&amp;tcy;&amp;iecy; &amp;lcy;&amp;icy; &amp;vcy;&amp;ycy; ? - wxu.s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47382">
            <a:off x="2830767" y="1848635"/>
            <a:ext cx="3312368" cy="2664296"/>
          </a:xfrm>
          <a:prstGeom prst="rect">
            <a:avLst/>
          </a:prstGeom>
          <a:noFill/>
        </p:spPr>
      </p:pic>
      <p:pic>
        <p:nvPicPr>
          <p:cNvPr id="8" name="Picture 2" descr="&amp;Dcy;&amp;ocy;&amp;bcy;&amp;rcy;&amp;ocy; &amp;icy; &amp;zcy;&amp;lcy;&amp;ocy; - 4P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54441">
            <a:off x="124741" y="130349"/>
            <a:ext cx="2088232" cy="21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Dcy;&amp;ocy;&amp;bcy;&amp;rcy;&amp;ocy; &amp;icy; &amp;zcy;&amp;lcy;&amp;ocy; - 4P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54441">
            <a:off x="124741" y="130349"/>
            <a:ext cx="2088232" cy="2105026"/>
          </a:xfrm>
          <a:prstGeom prst="rect">
            <a:avLst/>
          </a:prstGeom>
          <a:noFill/>
        </p:spPr>
      </p:pic>
      <p:pic>
        <p:nvPicPr>
          <p:cNvPr id="57346" name="Picture 2" descr="&amp;Dcy;&amp;iecy;&amp;ncy;&amp;softcy; &amp;scy;&amp;pcy;&amp;ocy;&amp;ncy;&amp;tcy;&amp;acy;&amp;ncy;&amp;ncy;&amp;ocy;&amp;gcy;&amp;ocy; &amp;pcy;&amp;rcy;&amp;ocy;&amp;yacy;&amp;vcy;&amp;lcy;&amp;iecy;&amp;ncy;&amp;icy;&amp;yacy; &amp;dcy;&amp;ocy;&amp;bcy;&amp;rcy;&amp;ocy;&amp;tcy;&amp;ycy; / &amp;Bcy;&amp;lcy;&amp;acy;&amp;gcy;&amp;ocy;&amp;tcy;&amp;vcy;&amp;ocy;&amp;rcy;&amp;icy;&amp;tcy;&amp;iecy;&amp;lcy;&amp;softcy;&amp;ncy;&amp;ocy;&amp;scy;&amp;tcy;&amp;softcy; / &amp;Gcy;&amp;ocy;&amp;rcy;&amp;ocy;&amp;dcy; &amp;IEcy;&amp;fcy;&amp;rcy;&amp;iecy;&amp;mcy;&amp;ocy;&amp;vcy; &amp;Tcy;&amp;ucy;&amp;lcy;&amp;softcy;&amp;scy;&amp;kcy;&amp;ocy;&amp;jcy; &amp;ocy;&amp;bcy;&amp;lcy;&amp;acy;&amp;scy;&amp;tcy;&amp;icy; &amp;Pcy;&amp;iecy;&amp;rcy;&amp;vcy;&amp;ycy;&amp;jcy; &amp;icy;&amp;ncy;&amp;fcy;&amp;ocy;&amp;rcy;&amp;mcy;&amp;acy;&amp;tscy;&amp;icy;&amp;ocy;&amp;ncy;&amp;ncy;&amp;ycy;&amp;jcy; &amp;pcy;&amp;ocy;&amp;rcy;&amp;tcy;&amp;acy;&amp;lcy; &amp;gcy;&amp;ocy;&amp;rcy;&amp;ocy;&amp;dcy;&amp;acy; 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367136"/>
            <a:ext cx="6035824" cy="4490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30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2014-11-17T05:38:56Z</dcterms:created>
  <dcterms:modified xsi:type="dcterms:W3CDTF">2014-11-17T06:21:37Z</dcterms:modified>
</cp:coreProperties>
</file>