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C1B5EEE-494E-4432-B544-F2201DF96B82}" type="datetimeFigureOut">
              <a:rPr lang="ru-RU" smtClean="0"/>
              <a:pPr/>
              <a:t>23.04.2014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994EBF9-22C9-4494-8ECC-9EFBEA57DFF6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8728" y="857232"/>
            <a:ext cx="7406640" cy="2714644"/>
          </a:xfrm>
        </p:spPr>
        <p:txBody>
          <a:bodyPr>
            <a:noAutofit/>
          </a:bodyPr>
          <a:lstStyle/>
          <a:p>
            <a:r>
              <a:rPr lang="ru-RU" sz="5000" dirty="0" smtClean="0"/>
              <a:t>Кружок для учащихся среднего и старшего школьного возраста </a:t>
            </a:r>
            <a:br>
              <a:rPr lang="ru-RU" sz="5000" dirty="0" smtClean="0"/>
            </a:br>
            <a:r>
              <a:rPr lang="ru-RU" sz="5000" b="1" dirty="0" smtClean="0"/>
              <a:t>«Школа дизайна»</a:t>
            </a:r>
            <a:endParaRPr lang="ru-RU" sz="5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214942" y="4214818"/>
            <a:ext cx="3929058" cy="20383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Руководитель </a:t>
            </a:r>
          </a:p>
          <a:p>
            <a:r>
              <a:rPr lang="ru-RU" sz="2800" dirty="0" smtClean="0"/>
              <a:t>Самойлова В. В.</a:t>
            </a:r>
          </a:p>
          <a:p>
            <a:r>
              <a:rPr lang="ru-RU" sz="2800" dirty="0" smtClean="0"/>
              <a:t>2010 – 2011 уч. год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P427033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1" y="0"/>
            <a:ext cx="4554155" cy="607220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427032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286249" y="380997"/>
            <a:ext cx="4857752" cy="647700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PA29005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 rot="5400000">
            <a:off x="-800100" y="800100"/>
            <a:ext cx="640080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P427035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092" y="571456"/>
            <a:ext cx="4714908" cy="62865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427034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4572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Рисунок 5" descr="P427036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29124" y="571498"/>
            <a:ext cx="4714876" cy="62865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435608" y="980728"/>
            <a:ext cx="7498080" cy="489654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«Или говори речи, соответствующие твоему платью, или оденься соответственно твоим речам.»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                                           Пифагор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0625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278872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428604"/>
            <a:ext cx="7498080" cy="581979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Целями </a:t>
            </a:r>
            <a:r>
              <a:rPr lang="ru-RU" dirty="0" smtClean="0"/>
              <a:t>занятий является развитие художественно-эстетического вкуса при оформлении интерьера, составлении композиции костюма, знакомство с работой дизайнера.</a:t>
            </a:r>
          </a:p>
          <a:p>
            <a:endParaRPr lang="ru-RU" b="1" dirty="0" smtClean="0"/>
          </a:p>
          <a:p>
            <a:r>
              <a:rPr lang="ru-RU" b="1" dirty="0" smtClean="0"/>
              <a:t>Задачи данного курса:</a:t>
            </a:r>
          </a:p>
          <a:p>
            <a:pPr>
              <a:buFontTx/>
              <a:buChar char="-"/>
            </a:pPr>
            <a:r>
              <a:rPr lang="ru-RU" dirty="0" smtClean="0"/>
              <a:t>познакомить с основными законами композиции;</a:t>
            </a:r>
          </a:p>
          <a:p>
            <a:pPr>
              <a:buFontTx/>
              <a:buChar char="-"/>
            </a:pPr>
            <a:r>
              <a:rPr lang="ru-RU" dirty="0" smtClean="0"/>
              <a:t>Научиться пользоваться законами цветоведения;</a:t>
            </a:r>
          </a:p>
          <a:p>
            <a:pPr>
              <a:buFontTx/>
              <a:buChar char="-"/>
            </a:pPr>
            <a:r>
              <a:rPr lang="ru-RU" dirty="0" smtClean="0"/>
              <a:t>Привить вкус в оформлении интерьера и создании костюма;</a:t>
            </a:r>
          </a:p>
          <a:p>
            <a:pPr>
              <a:buFontTx/>
              <a:buChar char="-"/>
            </a:pPr>
            <a:r>
              <a:rPr lang="ru-RU" dirty="0" smtClean="0"/>
              <a:t>Научить пользоваться теорией Фэн-шуй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00042"/>
            <a:ext cx="7498080" cy="574835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Данная программа рассчитана на детей старшего и среднего школьного возраста. Программа знакомит учащихся с широким спектром работы дизайнера. Курс состоит из нескольких модулей:</a:t>
            </a:r>
          </a:p>
          <a:p>
            <a:r>
              <a:rPr lang="ru-RU" dirty="0" smtClean="0"/>
              <a:t>1. Дизайн интерьера</a:t>
            </a:r>
          </a:p>
          <a:p>
            <a:r>
              <a:rPr lang="ru-RU" dirty="0" smtClean="0"/>
              <a:t>2. Дизайн костюма</a:t>
            </a:r>
          </a:p>
          <a:p>
            <a:r>
              <a:rPr lang="ru-RU" dirty="0" smtClean="0"/>
              <a:t>3. Тюнинг автомобиля</a:t>
            </a:r>
          </a:p>
          <a:p>
            <a:r>
              <a:rPr lang="ru-RU" dirty="0" smtClean="0"/>
              <a:t>4. Фитодизайн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Разработана на три года.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4290"/>
            <a:ext cx="7498080" cy="6286544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Занятия подразумевают знакомство с основными объектами  труда дизайнера: транспорт, мебель, интерьер, одежда. На занятиях мы знакомимся с основными законами композиции, с законами цветоведения; научились определять стиль в интерьере и Фэн-шуй и научились пользоваться нехитрыми правилами организации быта и своего пространства. Познакомились с определением «тюнинг автомобиля», с областью его применения.  В этом учебном году на занятиях по теме «Дизайн костюма» познакомились с основными и выразительными средствами оформления костюма.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4270302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1" y="-1"/>
            <a:ext cx="4572001" cy="609600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427034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536266" y="714356"/>
            <a:ext cx="4607734" cy="6143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4270316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482688" y="642918"/>
            <a:ext cx="4661312" cy="6215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4270303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572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4270359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4643424" y="857233"/>
            <a:ext cx="4500576" cy="60007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427031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572000" cy="6096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4" descr="P427033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4000500" y="0"/>
            <a:ext cx="51435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Содержимое 6" descr="P4270353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tretch>
            <a:fillRect/>
          </a:stretch>
        </p:blipFill>
        <p:spPr>
          <a:xfrm>
            <a:off x="-1" y="0"/>
            <a:ext cx="4179105" cy="55721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P4270351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-1" y="-1"/>
            <a:ext cx="4607733" cy="614364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P427035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82689" y="642918"/>
            <a:ext cx="4661312" cy="6215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56</TotalTime>
  <Words>209</Words>
  <Application>Microsoft Office PowerPoint</Application>
  <PresentationFormat>Экран (4:3)</PresentationFormat>
  <Paragraphs>20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Солнцестояние</vt:lpstr>
      <vt:lpstr>Кружок для учащихся среднего и старшего школьного возраста  «Школа дизайна»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«Или говори речи, соответствующие твоему платью, или оденься соответственно твоим речам.»                                              Пифагор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Кружок для учащихся среднего и старшего школьного возраста  «Школа дизайна»</dc:title>
  <dc:creator>Дина</dc:creator>
  <cp:lastModifiedBy>пк</cp:lastModifiedBy>
  <cp:revision>8</cp:revision>
  <dcterms:created xsi:type="dcterms:W3CDTF">2001-12-31T22:19:30Z</dcterms:created>
  <dcterms:modified xsi:type="dcterms:W3CDTF">2014-04-23T18:35:43Z</dcterms:modified>
</cp:coreProperties>
</file>