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6643734" cy="14287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ОТКРЫТКА </a:t>
            </a:r>
            <a:br>
              <a:rPr lang="ru-RU" sz="3200" dirty="0" smtClean="0"/>
            </a:br>
            <a:r>
              <a:rPr lang="ru-RU" sz="3200" dirty="0" smtClean="0"/>
              <a:t>      « </a:t>
            </a:r>
            <a:r>
              <a:rPr lang="ru-RU" sz="3200" smtClean="0"/>
              <a:t>ВЕСЕННЯЯ ТРЕЛЬ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786322"/>
            <a:ext cx="5600712" cy="1588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dirty="0" smtClean="0"/>
              <a:t>МАСТЕР-КЛАСС</a:t>
            </a:r>
          </a:p>
          <a:p>
            <a:pPr algn="r"/>
            <a:r>
              <a:rPr lang="ru-RU" sz="2400" dirty="0" smtClean="0"/>
              <a:t>ПОДГОТОВИЛИ И ПРОВЕЛИ:</a:t>
            </a:r>
          </a:p>
          <a:p>
            <a:pPr algn="r"/>
            <a:r>
              <a:rPr lang="ru-RU" sz="2400" dirty="0" smtClean="0"/>
              <a:t>КИРКИЦА И.В.</a:t>
            </a:r>
          </a:p>
          <a:p>
            <a:pPr algn="r"/>
            <a:r>
              <a:rPr lang="ru-RU" sz="2400" dirty="0" smtClean="0"/>
              <a:t>ШУСТОВА Д.Г.</a:t>
            </a:r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1571612"/>
            <a:ext cx="4300567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листочки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18668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Украшаем птичку- приклеиваем глаз и бантик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16580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Украшаем крыло птички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196752"/>
            <a:ext cx="4550634" cy="34129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501008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ягоды на ветку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556792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40137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работу!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59441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6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24545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Для изготовления открытки нам необходимы:</a:t>
            </a:r>
            <a:br>
              <a:rPr lang="ru-RU" b="1" dirty="0" smtClean="0"/>
            </a:br>
            <a:r>
              <a:rPr lang="ru-RU" b="1" dirty="0" smtClean="0"/>
              <a:t>карандаш простой</a:t>
            </a:r>
            <a:br>
              <a:rPr lang="ru-RU" b="1" dirty="0" smtClean="0"/>
            </a:br>
            <a:r>
              <a:rPr lang="ru-RU" b="1" dirty="0" smtClean="0"/>
              <a:t>линейка</a:t>
            </a:r>
            <a:br>
              <a:rPr lang="ru-RU" b="1" dirty="0" smtClean="0"/>
            </a:br>
            <a:r>
              <a:rPr lang="ru-RU" b="1" dirty="0" smtClean="0"/>
              <a:t>ножницы-простые и фигурные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E:\фото\мастер класс откр с птичкой\DSC002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2571744"/>
            <a:ext cx="5058843" cy="3794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Вырезаем белый фон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70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белый фон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340768"/>
            <a:ext cx="3888432" cy="29163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7" y="3537013"/>
            <a:ext cx="3772356" cy="28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Вырезаем птичку по шаблону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38874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туловище птички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28020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крыло птички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4613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Вырезаем ветку дерева и листочки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15759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/>
              <a:t>Приклеиваем ветку дерева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19599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62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            ОТКРЫТКА        « ВЕСЕННЯЯ ТРЕЛЬ»</vt:lpstr>
      <vt:lpstr>Для изготовления открытки нам необходимы: карандаш простой линейка ножницы-простые и фигурные </vt:lpstr>
      <vt:lpstr>Вырезаем белый фон</vt:lpstr>
      <vt:lpstr>Приклеиваем белый фон</vt:lpstr>
      <vt:lpstr>Вырезаем птичку по шаблону</vt:lpstr>
      <vt:lpstr>Приклеиваем туловище птички</vt:lpstr>
      <vt:lpstr>Приклеиваем крыло птички</vt:lpstr>
      <vt:lpstr>Вырезаем ветку дерева и листочки</vt:lpstr>
      <vt:lpstr>Приклеиваем ветку дерева</vt:lpstr>
      <vt:lpstr>Приклеиваем листочки</vt:lpstr>
      <vt:lpstr>Украшаем птичку- приклеиваем глаз и бантик</vt:lpstr>
      <vt:lpstr>Украшаем крыло птички</vt:lpstr>
      <vt:lpstr>Приклеиваем ягоды на ветку</vt:lpstr>
      <vt:lpstr>Спасибо за работу!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 « ВЕСЕННЯЯ ТРЕЛЬ»</dc:title>
  <dc:creator>Кабинет 19</dc:creator>
  <cp:lastModifiedBy>Админ</cp:lastModifiedBy>
  <cp:revision>14</cp:revision>
  <dcterms:created xsi:type="dcterms:W3CDTF">2014-04-18T01:06:21Z</dcterms:created>
  <dcterms:modified xsi:type="dcterms:W3CDTF">2014-04-21T04:47:25Z</dcterms:modified>
</cp:coreProperties>
</file>