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67" r:id="rId5"/>
    <p:sldId id="258" r:id="rId6"/>
    <p:sldId id="268" r:id="rId7"/>
    <p:sldId id="259" r:id="rId8"/>
    <p:sldId id="261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0AF7-6481-4BC2-8B7D-40891002C69D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5ACC-3E23-4419-9B43-51C6BC35A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9A1E-A255-47BF-B06D-F0977B631BB7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14B6-F869-4C7D-B735-DD6D46F49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620E-E9A5-4253-952F-5E42806556B7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DA5E-0DAC-4648-92EA-D4B1E4AEF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7715-C637-4766-9F15-3C65999C618F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B69F-6891-4B4E-ABF9-603F26B9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31F9A-08DC-45BD-B4F2-588834516B0E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ED92-3965-44D7-8050-4BC94BD56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CFE0-2043-4BFA-9866-50709CEBE196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58D3-5986-4B93-806B-530334489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E8D1-F914-40D6-96F8-69BCD4359F17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C35C-042D-469C-85BD-12EF5FE28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9D28-DBA8-47E9-B661-6694C0F5D756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13A6-E7CD-4FA0-B427-9CA3695FF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D68C-5058-425F-9A3C-D4B10A2998E7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290D-7C2E-4679-BD01-7F4A5BE1D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2DA4-D127-431C-B040-AEFE04E667A8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B430-AD94-4D1F-B51C-AF41E242B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EE46-9934-4710-AD57-AC4350BB65FA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699F-94DC-4E41-B65C-9A58DD4AE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0DE9A-8AA5-43D7-B1D4-E8E0634360D8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A0BC4-D5C8-4BCF-BA82-46B8F67CA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 rtlCol="0">
            <a:normAutofit fontScale="40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Подготовила Учитель технологии                                                            Левицкая Е.Г.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МБОУ СОШ №1 с. Анучино Приморского края.                                          2014 г.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46640" cy="2043659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Интерьер.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 bwMode="auto">
          <a:xfrm rot="10800000" flipV="1">
            <a:off x="323850" y="692150"/>
            <a:ext cx="3635375" cy="92551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3600" smtClean="0">
                <a:solidFill>
                  <a:srgbClr val="FF0000"/>
                </a:solidFill>
              </a:rPr>
              <a:t>Основные качества интерьера: </a:t>
            </a:r>
          </a:p>
        </p:txBody>
      </p:sp>
      <p:sp>
        <p:nvSpPr>
          <p:cNvPr id="22530" name="Объект 1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1" name="Текст 2"/>
          <p:cNvSpPr>
            <a:spLocks noGrp="1"/>
          </p:cNvSpPr>
          <p:nvPr>
            <p:ph type="body" sz="half" idx="2"/>
          </p:nvPr>
        </p:nvSpPr>
        <p:spPr>
          <a:xfrm>
            <a:off x="179388" y="1773238"/>
            <a:ext cx="4284662" cy="3863975"/>
          </a:xfrm>
        </p:spPr>
        <p:txBody>
          <a:bodyPr/>
          <a:lstStyle/>
          <a:p>
            <a:r>
              <a:rPr lang="ru-RU" sz="2800" smtClean="0"/>
              <a:t>Функциональность</a:t>
            </a:r>
          </a:p>
          <a:p>
            <a:r>
              <a:rPr lang="ru-RU" sz="2800" smtClean="0"/>
              <a:t>Гигиеничность</a:t>
            </a:r>
          </a:p>
          <a:p>
            <a:r>
              <a:rPr lang="ru-RU" sz="2800" smtClean="0"/>
              <a:t>Эстетика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628775"/>
            <a:ext cx="50339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 bwMode="auto">
          <a:xfrm>
            <a:off x="323850" y="260350"/>
            <a:ext cx="4151313" cy="1081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3200" smtClean="0">
                <a:solidFill>
                  <a:srgbClr val="FF0000"/>
                </a:solidFill>
              </a:rPr>
              <a:t>Композиция интерьера:</a:t>
            </a:r>
          </a:p>
        </p:txBody>
      </p:sp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3555" name="Текст 2"/>
          <p:cNvSpPr>
            <a:spLocks noGrp="1"/>
          </p:cNvSpPr>
          <p:nvPr>
            <p:ph type="body" sz="half" idx="2"/>
          </p:nvPr>
        </p:nvSpPr>
        <p:spPr>
          <a:xfrm>
            <a:off x="323850" y="1700213"/>
            <a:ext cx="4140200" cy="3937000"/>
          </a:xfrm>
        </p:spPr>
        <p:txBody>
          <a:bodyPr/>
          <a:lstStyle/>
          <a:p>
            <a:r>
              <a:rPr lang="ru-RU" sz="2800" smtClean="0"/>
              <a:t>Это особое расположение и соотношение его составных частей: мебели, светильников, бытового оборудования, функциональных зон</a:t>
            </a:r>
            <a:r>
              <a:rPr lang="ru-RU" sz="2400" smtClean="0"/>
              <a:t>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205038"/>
            <a:ext cx="44910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4079875" cy="9366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3200" smtClean="0">
                <a:solidFill>
                  <a:srgbClr val="FF0000"/>
                </a:solidFill>
              </a:rPr>
              <a:t>Стиль интерьера -</a:t>
            </a:r>
          </a:p>
        </p:txBody>
      </p:sp>
      <p:sp>
        <p:nvSpPr>
          <p:cNvPr id="24578" name="Объект 1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4579" name="Текст 2"/>
          <p:cNvSpPr>
            <a:spLocks noGrp="1"/>
          </p:cNvSpPr>
          <p:nvPr>
            <p:ph type="body" sz="half" idx="2"/>
          </p:nvPr>
        </p:nvSpPr>
        <p:spPr>
          <a:xfrm>
            <a:off x="179388" y="1484313"/>
            <a:ext cx="4284662" cy="4152900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3200" smtClean="0"/>
              <a:t>это язык архитектуры, проекта, композиции и как любой другой живой язык, перенимает языки, отдельные слова из других направлений.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5175"/>
            <a:ext cx="4059238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1560" y="476672"/>
            <a:ext cx="7694240" cy="6617196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marL="0" indent="0" algn="l" fontAlgn="auto">
              <a:spcBef>
                <a:spcPct val="5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Современные стили в  </a:t>
            </a:r>
            <a:r>
              <a:rPr lang="ru-RU" sz="3200" dirty="0">
                <a:solidFill>
                  <a:srgbClr val="FF0000"/>
                </a:solidFill>
              </a:rPr>
              <a:t>интерьере 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отражают философию настоящего времени  в его стремлении максимально облегчить быт  и подчеркнуть индивидуальность каждого члена семьи. Основной девиз современных стилей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r>
              <a:rPr lang="ru-RU" sz="2800" dirty="0">
                <a:solidFill>
                  <a:schemeClr val="tx1"/>
                </a:solidFill>
              </a:rPr>
              <a:t>функциональность, простота и легкость в применении и использовании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>
                <a:solidFill>
                  <a:srgbClr val="0000FF"/>
                </a:solidFill>
              </a:rPr>
              <a:t/>
            </a:r>
            <a:br>
              <a:rPr lang="ru-RU" sz="2800" dirty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>
                <a:solidFill>
                  <a:srgbClr val="0000FF"/>
                </a:solidFill>
              </a:rPr>
              <a:t/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3613" y="2205038"/>
            <a:ext cx="431482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468313" y="260350"/>
            <a:ext cx="53101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rebuchet MS" pitchFamily="34" charset="0"/>
              </a:rPr>
              <a:t>Ар-деко в интерьере:</a:t>
            </a:r>
          </a:p>
          <a:p>
            <a:endParaRPr lang="ru-RU" sz="3200">
              <a:latin typeface="Trebuchet MS" pitchFamily="34" charset="0"/>
            </a:endParaRP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468313" y="1052513"/>
            <a:ext cx="43053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Для него характерно сочетание монументальных утяжеленных форм с изощренным украшательством. Ар-деко сочетал элементы стиля модерн, кубизма и экспрессионизма, выразительные особенности технического дизайна. Позднее ( после 1920-х годов ) он проявился в оформлении и украшении интерьеров фешенебельных отелей, салонов.                               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4826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rebuchet MS" pitchFamily="34" charset="0"/>
              </a:rPr>
              <a:t>Модерн</a:t>
            </a:r>
            <a:r>
              <a:rPr lang="ru-RU" sz="2800">
                <a:latin typeface="Trebuchet MS" pitchFamily="34" charset="0"/>
              </a:rPr>
              <a:t> ( новейший, современный ) </a:t>
            </a:r>
            <a:r>
              <a:rPr lang="ru-RU">
                <a:latin typeface="Trebuchet MS" pitchFamily="34" charset="0"/>
              </a:rPr>
              <a:t>–</a:t>
            </a:r>
          </a:p>
          <a:p>
            <a:r>
              <a:rPr lang="ru-RU">
                <a:latin typeface="Trebuchet MS" pitchFamily="34" charset="0"/>
              </a:rPr>
              <a:t>  </a:t>
            </a:r>
            <a:r>
              <a:rPr lang="ru-RU" sz="2400">
                <a:latin typeface="Trebuchet MS" pitchFamily="34" charset="0"/>
              </a:rPr>
              <a:t>стиль в искусстве, архитектуре и дизайне конца XIX - начала XX века ( другие названия: ар нуво во Франции и Англии). В основе модерна лежала идея преобразования мира по законам красоты. Для модерна характерна антиэклектичность. Структура модерна синтетична, она объединяет все виды искусства. </a:t>
            </a:r>
          </a:p>
          <a:p>
            <a:r>
              <a:rPr lang="ru-RU" sz="2400">
                <a:latin typeface="Trebuchet MS" pitchFamily="34" charset="0"/>
              </a:rPr>
              <a:t>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765175"/>
            <a:ext cx="3922713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41052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rebuchet MS" pitchFamily="34" charset="0"/>
              </a:rPr>
              <a:t>Стиль Хай-тек -                     </a:t>
            </a:r>
            <a:r>
              <a:rPr lang="ru-RU" sz="2400">
                <a:latin typeface="Trebuchet MS" pitchFamily="34" charset="0"/>
              </a:rPr>
              <a:t>стилевое течение, разновидность архитектурного техницизма.  Термин представляет собой сокращение от английского high technology - "высокая технология«. </a:t>
            </a:r>
          </a:p>
          <a:p>
            <a:r>
              <a:rPr lang="ru-RU" sz="2400">
                <a:latin typeface="Trebuchet MS" pitchFamily="34" charset="0"/>
              </a:rPr>
              <a:t>В архитектуре и дизайне хай-тек оформился в середине 1970-х годов как способ наиболее полного выражения достижений науки и техники.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052513"/>
            <a:ext cx="454501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40322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rebuchet MS" pitchFamily="34" charset="0"/>
              </a:rPr>
              <a:t>Винтаж.</a:t>
            </a:r>
          </a:p>
          <a:p>
            <a:endParaRPr lang="ru-RU">
              <a:latin typeface="Trebuchet MS" pitchFamily="34" charset="0"/>
            </a:endParaRPr>
          </a:p>
          <a:p>
            <a:r>
              <a:rPr lang="ru-RU" sz="2400">
                <a:latin typeface="Trebuchet MS" pitchFamily="34" charset="0"/>
              </a:rPr>
              <a:t>Винтажный стиль — современное направление в моде и дизайне интерьера, основанное на сочетании в композиции и декорировании современных и старинных предметов, а также искусственно «состаренные» вещи. Слово vintage пришло из французского языка и означает высококлассное вино многолетней выдержки.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52513"/>
            <a:ext cx="426243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836613"/>
            <a:ext cx="44767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4103688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rebuchet MS" pitchFamily="34" charset="0"/>
              </a:rPr>
              <a:t>Китч ( Кич ) в интерьере.</a:t>
            </a:r>
          </a:p>
          <a:p>
            <a:endParaRPr lang="ru-RU">
              <a:latin typeface="Trebuchet MS" pitchFamily="34" charset="0"/>
            </a:endParaRPr>
          </a:p>
          <a:p>
            <a:r>
              <a:rPr lang="ru-RU" sz="2000">
                <a:latin typeface="Trebuchet MS" pitchFamily="34" charset="0"/>
              </a:rPr>
              <a:t>Китч - предметы плохого вкуса, синоним псевдоискусства, лишенного индивидуальности. Как правило китч - непрофессиональная подделка, нечто модное, сиюминутное, эффектное, привлекающее внимание, выполнено быстро из подручного материала, некачественно тиражирующее популярные образцы.</a:t>
            </a:r>
          </a:p>
          <a:p>
            <a:endParaRPr lang="ru-RU" sz="2000">
              <a:latin typeface="Trebuchet MS" pitchFamily="34" charset="0"/>
            </a:endParaRPr>
          </a:p>
          <a:p>
            <a:r>
              <a:rPr lang="ru-RU" sz="2000">
                <a:latin typeface="Trebuchet MS" pitchFamily="34" charset="0"/>
              </a:rPr>
              <a:t>Определяется немецким словом kitsch, означающим старую вещь, продаваемую за новую.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395288" y="549275"/>
            <a:ext cx="43211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rebuchet MS" pitchFamily="34" charset="0"/>
              </a:rPr>
              <a:t>Минимализм :</a:t>
            </a:r>
            <a:r>
              <a:rPr lang="ru-RU" sz="2800">
                <a:latin typeface="Trebuchet MS" pitchFamily="34" charset="0"/>
              </a:rPr>
              <a:t>  </a:t>
            </a:r>
          </a:p>
          <a:p>
            <a:r>
              <a:rPr lang="ru-RU">
                <a:latin typeface="Trebuchet MS" pitchFamily="34" charset="0"/>
              </a:rPr>
              <a:t> </a:t>
            </a:r>
            <a:r>
              <a:rPr lang="ru-RU" sz="2400">
                <a:latin typeface="Trebuchet MS" pitchFamily="34" charset="0"/>
              </a:rPr>
              <a:t>Минимализм в современном дизайне конца ХХ века - направление, связанное с возвратом к простоте формы Детали сводились к минимуму или исчезали совсем, элементарные геометрические формы определяли силуэт, объем.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549275"/>
            <a:ext cx="41878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516" y="15032"/>
            <a:ext cx="5791200" cy="13716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sz="quarter" idx="13"/>
          </p:nvPr>
        </p:nvSpPr>
        <p:spPr>
          <a:xfrm>
            <a:off x="457200" y="476250"/>
            <a:ext cx="7620000" cy="5649913"/>
          </a:xfrm>
        </p:spPr>
        <p:txBody>
          <a:bodyPr/>
          <a:lstStyle/>
          <a:p>
            <a:r>
              <a:rPr lang="ru-RU" sz="2400" smtClean="0"/>
              <a:t> </a:t>
            </a:r>
            <a:r>
              <a:rPr lang="ru-RU" sz="2400" smtClean="0">
                <a:solidFill>
                  <a:srgbClr val="FF0000"/>
                </a:solidFill>
              </a:rPr>
              <a:t>Интерьер </a:t>
            </a:r>
            <a:r>
              <a:rPr lang="ru-RU" sz="2400" smtClean="0"/>
              <a:t>— архитектурно и художественно оформленное внутреннее пространство здания</a:t>
            </a:r>
          </a:p>
          <a:p>
            <a:r>
              <a:rPr lang="ru-RU" sz="2400" smtClean="0"/>
              <a:t>или квартиры обеспечивающее человеку эстетическое восприятие и благоприятные условия жизнедеятельности; внутреннее пространство здания или отдельного помещения, архитектурное решение которого определяется его функциональным назначением.</a:t>
            </a:r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644900"/>
            <a:ext cx="413861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755575" y="260649"/>
            <a:ext cx="3719605" cy="86409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Дизайн: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2"/>
          </p:nvPr>
        </p:nvSpPr>
        <p:spPr>
          <a:xfrm>
            <a:off x="323850" y="1773238"/>
            <a:ext cx="3783013" cy="4608512"/>
          </a:xfrm>
        </p:spPr>
        <p:txBody>
          <a:bodyPr/>
          <a:lstStyle/>
          <a:p>
            <a:r>
              <a:rPr lang="ru-RU" sz="2400" smtClean="0"/>
              <a:t>В основе дизайна интерьера лежит синтез прагматических и художественных идей и решений, направленных на улучшение условий существования человека в целостной эстетически совершенной форме</a:t>
            </a:r>
            <a:r>
              <a:rPr lang="ru-RU" sz="2000" smtClean="0"/>
              <a:t>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412875"/>
            <a:ext cx="45450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 bwMode="auto">
          <a:xfrm rot="10800000" flipV="1">
            <a:off x="839788" y="1268413"/>
            <a:ext cx="3635375" cy="2889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3200" smtClean="0">
                <a:solidFill>
                  <a:srgbClr val="FF0000"/>
                </a:solidFill>
              </a:rPr>
              <a:t>Составляющие интерьера:</a:t>
            </a:r>
          </a:p>
        </p:txBody>
      </p:sp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7" name="Текст 2"/>
          <p:cNvSpPr>
            <a:spLocks noGrp="1"/>
          </p:cNvSpPr>
          <p:nvPr>
            <p:ph type="body" sz="half" idx="2"/>
          </p:nvPr>
        </p:nvSpPr>
        <p:spPr>
          <a:xfrm>
            <a:off x="539750" y="1844675"/>
            <a:ext cx="3924300" cy="2952750"/>
          </a:xfrm>
        </p:spPr>
        <p:txBody>
          <a:bodyPr/>
          <a:lstStyle/>
          <a:p>
            <a:r>
              <a:rPr lang="ru-RU" sz="2400" smtClean="0"/>
              <a:t>Интерьер складывается из трёх составляющих:</a:t>
            </a:r>
          </a:p>
          <a:p>
            <a:r>
              <a:rPr lang="ru-RU" sz="2400" smtClean="0"/>
              <a:t>строительная оболочка — пол, стены, потолок;</a:t>
            </a:r>
          </a:p>
          <a:p>
            <a:r>
              <a:rPr lang="ru-RU" sz="2400" smtClean="0"/>
              <a:t>предметное наполнение (оборудование, мебель);</a:t>
            </a:r>
          </a:p>
          <a:p>
            <a:r>
              <a:rPr lang="ru-RU" sz="2400" smtClean="0"/>
              <a:t>функциональные процессы, формирующие и пространство, и чувственно-психологическую атмосферу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628775"/>
            <a:ext cx="47402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205038"/>
            <a:ext cx="395922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3465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 bwMode="auto">
          <a:xfrm>
            <a:off x="468313" y="-458788"/>
            <a:ext cx="5780087" cy="16557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FF0000"/>
                </a:solidFill>
              </a:rPr>
              <a:t>Тенденции в дизайне</a:t>
            </a:r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435" name="Текст 2"/>
          <p:cNvSpPr>
            <a:spLocks noGrp="1"/>
          </p:cNvSpPr>
          <p:nvPr>
            <p:ph type="body" sz="half" idx="2"/>
          </p:nvPr>
        </p:nvSpPr>
        <p:spPr>
          <a:xfrm>
            <a:off x="468313" y="1557338"/>
            <a:ext cx="3008312" cy="4479925"/>
          </a:xfrm>
        </p:spPr>
        <p:txBody>
          <a:bodyPr/>
          <a:lstStyle/>
          <a:p>
            <a:r>
              <a:rPr lang="ru-RU" sz="1600" smtClean="0"/>
              <a:t>Современный интерьерный дизайн характерен различными, внешне даже противоречивыми тенденциями: с одной стороны, стремлением максимально насытить пространство интерьера техническими устройствами, специальным оборудованием (системы кондиционирования, компьютерная техника и т. п.), с другой — «приближением» к природе, включением в интерьер естественно-природных компонентов.  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628775"/>
            <a:ext cx="45894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i="1" dirty="0" smtClean="0"/>
              <a:t> </a:t>
            </a:r>
            <a:r>
              <a:rPr lang="ru-RU" sz="3600" i="1" dirty="0" smtClean="0"/>
              <a:t> </a:t>
            </a:r>
            <a:endParaRPr lang="ru-RU" sz="3600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32631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765175"/>
            <a:ext cx="762476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373938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402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Составляющие интерьера:</vt:lpstr>
      <vt:lpstr>Слайд 5</vt:lpstr>
      <vt:lpstr>Тенденции в дизайне</vt:lpstr>
      <vt:lpstr>Слайд 7</vt:lpstr>
      <vt:lpstr>Слайд 8</vt:lpstr>
      <vt:lpstr>Слайд 9</vt:lpstr>
      <vt:lpstr>Основные качества интерьера: </vt:lpstr>
      <vt:lpstr>Композиция интерьера:</vt:lpstr>
      <vt:lpstr>Стиль интерьера -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Интерьер.</dc:title>
  <dc:creator>Учитель</dc:creator>
  <cp:lastModifiedBy>ULTRA</cp:lastModifiedBy>
  <cp:revision>20</cp:revision>
  <dcterms:created xsi:type="dcterms:W3CDTF">2014-01-19T22:53:28Z</dcterms:created>
  <dcterms:modified xsi:type="dcterms:W3CDTF">2014-04-21T04:34:30Z</dcterms:modified>
</cp:coreProperties>
</file>