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FACA-8B9D-4F2E-B0A4-1072EDF509AD}" type="datetimeFigureOut">
              <a:rPr lang="ru-RU" smtClean="0"/>
              <a:t>27.12.2010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89D7-B9B9-415A-A0B1-D3CE0D7A438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FACA-8B9D-4F2E-B0A4-1072EDF509AD}" type="datetimeFigureOut">
              <a:rPr lang="ru-RU" smtClean="0"/>
              <a:t>27.12.2010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89D7-B9B9-415A-A0B1-D3CE0D7A43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FACA-8B9D-4F2E-B0A4-1072EDF509AD}" type="datetimeFigureOut">
              <a:rPr lang="ru-RU" smtClean="0"/>
              <a:t>27.12.2010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89D7-B9B9-415A-A0B1-D3CE0D7A43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FACA-8B9D-4F2E-B0A4-1072EDF509AD}" type="datetimeFigureOut">
              <a:rPr lang="ru-RU" smtClean="0"/>
              <a:t>27.12.2010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89D7-B9B9-415A-A0B1-D3CE0D7A43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FACA-8B9D-4F2E-B0A4-1072EDF509AD}" type="datetimeFigureOut">
              <a:rPr lang="ru-RU" smtClean="0"/>
              <a:t>27.12.2010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89D7-B9B9-415A-A0B1-D3CE0D7A438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FACA-8B9D-4F2E-B0A4-1072EDF509AD}" type="datetimeFigureOut">
              <a:rPr lang="ru-RU" smtClean="0"/>
              <a:t>27.12.2010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89D7-B9B9-415A-A0B1-D3CE0D7A43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FACA-8B9D-4F2E-B0A4-1072EDF509AD}" type="datetimeFigureOut">
              <a:rPr lang="ru-RU" smtClean="0"/>
              <a:t>27.12.2010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89D7-B9B9-415A-A0B1-D3CE0D7A43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FACA-8B9D-4F2E-B0A4-1072EDF509AD}" type="datetimeFigureOut">
              <a:rPr lang="ru-RU" smtClean="0"/>
              <a:t>27.12.2010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89D7-B9B9-415A-A0B1-D3CE0D7A43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FACA-8B9D-4F2E-B0A4-1072EDF509AD}" type="datetimeFigureOut">
              <a:rPr lang="ru-RU" smtClean="0"/>
              <a:t>27.12.2010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89D7-B9B9-415A-A0B1-D3CE0D7A43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FACA-8B9D-4F2E-B0A4-1072EDF509AD}" type="datetimeFigureOut">
              <a:rPr lang="ru-RU" smtClean="0"/>
              <a:t>27.12.2010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89D7-B9B9-415A-A0B1-D3CE0D7A43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FACA-8B9D-4F2E-B0A4-1072EDF509AD}" type="datetimeFigureOut">
              <a:rPr lang="ru-RU" smtClean="0"/>
              <a:t>27.12.2010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72289D7-B9B9-415A-A0B1-D3CE0D7A438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ABFACA-8B9D-4F2E-B0A4-1072EDF509AD}" type="datetimeFigureOut">
              <a:rPr lang="ru-RU" smtClean="0"/>
              <a:t>27.12.2010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2289D7-B9B9-415A-A0B1-D3CE0D7A438A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Социально-психологические компетентности 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работа\Pictures\x_3d92f4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276872"/>
            <a:ext cx="5753100" cy="4305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301608" cy="42484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Подлинное </a:t>
            </a:r>
            <a:r>
              <a:rPr lang="ru-RU" dirty="0" smtClean="0"/>
              <a:t>воспитание не терпит фальши, оно просто немыслимо без взаимной искренности учителя и ученика… Увы, мы стали забывать о том, что воспитать в ребенке чувство собственного достоинства – гораздо важнее, чем вырастить из него успешного карьериста…</a:t>
            </a:r>
          </a:p>
          <a:p>
            <a:pPr>
              <a:buNone/>
            </a:pPr>
            <a:r>
              <a:rPr lang="ru-RU" dirty="0" smtClean="0"/>
              <a:t>	Конечная цель воспитания – это расширение внутреннего пространства свободы души. Для самосохранения души уход в частную жизнь – не самый плохой вариант все лучше, чем тупо брать под козырек, выполняя чьи то бездарные указания… Все же понятие «Родина» - неизмеримо более емкое, нежели понятие «государство».</a:t>
            </a:r>
          </a:p>
          <a:p>
            <a:pPr>
              <a:buNone/>
            </a:pPr>
            <a:r>
              <a:rPr lang="ru-RU" dirty="0" smtClean="0"/>
              <a:t>      Доктор педагогических наук Е.А. </a:t>
            </a:r>
            <a:r>
              <a:rPr lang="ru-RU" dirty="0" smtClean="0"/>
              <a:t>Я</a:t>
            </a:r>
            <a:r>
              <a:rPr lang="ru-RU" dirty="0" smtClean="0"/>
              <a:t>мбург</a:t>
            </a:r>
            <a:endParaRPr lang="ru-RU" dirty="0"/>
          </a:p>
        </p:txBody>
      </p:sp>
      <p:pic>
        <p:nvPicPr>
          <p:cNvPr id="3074" name="Picture 2" descr="C:\Users\работа\Desktop\1233912932_image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861048"/>
            <a:ext cx="2016224" cy="2779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20688"/>
            <a:ext cx="8363272" cy="57039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smtClean="0"/>
              <a:t> Социально-психологическая </a:t>
            </a:r>
            <a:r>
              <a:rPr lang="ru-RU" dirty="0" smtClean="0"/>
              <a:t>компетентность - способность индивида эффективно взаимодействовать с окружающими его людьми в системе межличностных отношений. В состав социально-психологической компетентности входит умение ориентироваться в социальных ситуациях, правильно определять личностные особенности и эмоциональные состояния других людей, выбирать адекватные способы обращения с ними и реализовывать эти способы в процессе взаимодействия.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48680"/>
            <a:ext cx="8363272" cy="5775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В  </a:t>
            </a:r>
            <a:r>
              <a:rPr lang="ru-RU" dirty="0" smtClean="0"/>
              <a:t>социальной работе мы пытаемся реализовать следующие задачи: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lvl="0"/>
            <a:r>
              <a:rPr lang="ru-RU" dirty="0" smtClean="0"/>
              <a:t>Развитие коммуникативных и рефлексивных навыков.</a:t>
            </a:r>
          </a:p>
          <a:p>
            <a:pPr lvl="0"/>
            <a:r>
              <a:rPr lang="ru-RU" dirty="0" smtClean="0"/>
              <a:t>Воспитание высоконравственной, культурной, духовно  богатой личности, глубоко уважающей историю, культуру, обычаи и традиции своего народа.</a:t>
            </a:r>
          </a:p>
          <a:p>
            <a:pPr lvl="0"/>
            <a:r>
              <a:rPr lang="ru-RU" dirty="0" smtClean="0"/>
              <a:t>Формирование высокого уровня правовой и политической культуры.</a:t>
            </a:r>
          </a:p>
          <a:p>
            <a:pPr lvl="0"/>
            <a:r>
              <a:rPr lang="ru-RU" dirty="0" smtClean="0"/>
              <a:t>Формирование готовности и умений вести здоровый образ жизни.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76672"/>
            <a:ext cx="8435280" cy="58479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Выпускника </a:t>
            </a:r>
            <a:r>
              <a:rPr lang="ru-RU" dirty="0" smtClean="0"/>
              <a:t>кадетской школы мы представляем как личность, которой присущи следующие качества:</a:t>
            </a:r>
          </a:p>
          <a:p>
            <a:pPr>
              <a:buNone/>
            </a:pPr>
            <a:r>
              <a:rPr lang="ru-RU" dirty="0" smtClean="0"/>
              <a:t>   1</a:t>
            </a:r>
            <a:r>
              <a:rPr lang="ru-RU" dirty="0" smtClean="0"/>
              <a:t>. Гражданская позиция</a:t>
            </a:r>
            <a:r>
              <a:rPr lang="ru-RU" b="1" i="1" dirty="0" smtClean="0"/>
              <a:t> – </a:t>
            </a:r>
            <a:r>
              <a:rPr lang="ru-RU" dirty="0" smtClean="0"/>
              <a:t>понимание ценностей мировой культуры, наличие личной системы ценностей, включая нормы и правила общения, принципы толерантности, душевности и доброты в отношениях с людьми, ответственности и обязательности.</a:t>
            </a:r>
          </a:p>
          <a:p>
            <a:pPr>
              <a:buNone/>
            </a:pPr>
            <a:r>
              <a:rPr lang="ru-RU" dirty="0" smtClean="0"/>
              <a:t>   2</a:t>
            </a:r>
            <a:r>
              <a:rPr lang="ru-RU" dirty="0" smtClean="0"/>
              <a:t>. Активное стремление к выполнению социально значимых функций в различных сферах жизни общества</a:t>
            </a:r>
            <a:r>
              <a:rPr lang="ru-RU" b="1" i="1" dirty="0" smtClean="0"/>
              <a:t> –</a:t>
            </a:r>
            <a:r>
              <a:rPr lang="ru-RU" dirty="0" smtClean="0"/>
              <a:t> поиск нестандартных решений, потребность приобретать новые знания и глубоко разбираться в разнообразных процессах, явлениях, умение оценивать обстановку, осознание и видение своих достоинств и недостатков.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8479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Также </a:t>
            </a:r>
            <a:r>
              <a:rPr lang="ru-RU" dirty="0" smtClean="0"/>
              <a:t>основной задачей социальной службы школы является адаптация учащихся в социуме. Данную задачу мы решаем следующим образом:</a:t>
            </a:r>
          </a:p>
          <a:p>
            <a:pPr lvl="0"/>
            <a:r>
              <a:rPr lang="ru-RU" dirty="0" smtClean="0"/>
              <a:t>Систематические беседы с учащимся, родителями(законными представителями)</a:t>
            </a:r>
          </a:p>
          <a:p>
            <a:pPr lvl="0"/>
            <a:r>
              <a:rPr lang="ru-RU" dirty="0" smtClean="0"/>
              <a:t>Психологические тренинги, нацеленные на умение устанавливать конструктивные отношения с другими людьми, уметь вносить коррективы в свое собственное поведение, отстаивать свои собственные интересы и интересы третьих лиц</a:t>
            </a:r>
          </a:p>
          <a:p>
            <a:pPr lvl="0"/>
            <a:r>
              <a:rPr lang="ru-RU" dirty="0" smtClean="0"/>
              <a:t>Проведение круглых столов нацеленных на   развитие способности к самореализации в будущей профессиональной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48680"/>
            <a:ext cx="8363272" cy="5775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dirty="0" smtClean="0"/>
              <a:t>Неотъемлемой </a:t>
            </a:r>
            <a:r>
              <a:rPr lang="ru-RU" dirty="0" smtClean="0"/>
              <a:t>частью является работа с социально- незащищенными семьями, и семьями группы риска. Она представляет собой следующее:</a:t>
            </a:r>
          </a:p>
          <a:p>
            <a:pPr lvl="0"/>
            <a:r>
              <a:rPr lang="ru-RU" dirty="0" smtClean="0"/>
              <a:t>Посещение </a:t>
            </a:r>
            <a:r>
              <a:rPr lang="ru-RU" dirty="0" err="1" smtClean="0"/>
              <a:t>жилищно</a:t>
            </a:r>
            <a:r>
              <a:rPr lang="ru-RU" dirty="0" smtClean="0"/>
              <a:t> –бытовых условий данных семей, с целью выявления бытовых проблем, которые могут сказываться на внутреннее состояние и на учебу ученика.</a:t>
            </a:r>
          </a:p>
          <a:p>
            <a:pPr lvl="0"/>
            <a:r>
              <a:rPr lang="ru-RU" dirty="0" smtClean="0"/>
              <a:t>Беседы с родителями из социально- незащищенных семей с целью определения основных проблем и   потребностей.</a:t>
            </a:r>
          </a:p>
          <a:p>
            <a:pPr lvl="0"/>
            <a:r>
              <a:rPr lang="ru-RU" dirty="0" smtClean="0"/>
              <a:t>Контроль и поддержка опекунских семей.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3384376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Социальная</a:t>
            </a:r>
            <a:r>
              <a:rPr lang="ru-RU" sz="2700" dirty="0" smtClean="0"/>
              <a:t> </a:t>
            </a:r>
            <a:r>
              <a:rPr lang="ru-RU" sz="2700" dirty="0" smtClean="0"/>
              <a:t>компетентность, определяется нами как совокупность знаний и умений, необходимых для социальной деятельности, и личностных качеств, связанных со способностью брать на себя любовь, признание, веру, обеспечивает адаптацию личности в обществе и способствует ее самореализации, </a:t>
            </a:r>
            <a:r>
              <a:rPr lang="ru-RU" sz="2700" dirty="0" err="1" smtClean="0"/>
              <a:t>самоактуализации</a:t>
            </a:r>
            <a:r>
              <a:rPr lang="ru-RU" sz="2700" dirty="0" smtClean="0"/>
              <a:t> и самоопределению ребенка.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Users\работа\Pictures\x_879495d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708920"/>
            <a:ext cx="6202294" cy="3888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</TotalTime>
  <Words>340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Социально-психологические компетентности </vt:lpstr>
      <vt:lpstr>Слайд 2</vt:lpstr>
      <vt:lpstr>Слайд 3</vt:lpstr>
      <vt:lpstr>Слайд 4</vt:lpstr>
      <vt:lpstr>Слайд 5</vt:lpstr>
      <vt:lpstr>Слайд 6</vt:lpstr>
      <vt:lpstr>Слайд 7</vt:lpstr>
      <vt:lpstr>  Социальная компетентность, определяется нами как совокупность знаний и умений, необходимых для социальной деятельности, и личностных качеств, связанных со способностью брать на себя любовь, признание, веру, обеспечивает адаптацию личности в обществе и способствует ее самореализации, самоактуализации и самоопределению ребенка.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Социально-психологические компетентности</dc:title>
  <dc:creator>работа</dc:creator>
  <cp:lastModifiedBy>работа</cp:lastModifiedBy>
  <cp:revision>3</cp:revision>
  <dcterms:created xsi:type="dcterms:W3CDTF">2010-12-27T09:05:03Z</dcterms:created>
  <dcterms:modified xsi:type="dcterms:W3CDTF">2010-12-27T09:31:12Z</dcterms:modified>
</cp:coreProperties>
</file>