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75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60FBA"/>
    <a:srgbClr val="3366CC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139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139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596F25-1456-4A4A-9D09-6BB57F4B1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96BA9-FAE2-4AE2-B108-51B4A1AF6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9F16E-90B3-46C3-82F9-A31EF8DEF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5A61A-671D-46C1-85C3-EA3EEED7B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71D84-6801-4D36-BBF8-A7D3AE2AA2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05FFA-52A5-4B65-B873-D0EBBAF37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BF8CB-52BD-498F-A802-011C269B8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37C3-36F1-4CFA-B501-81216BBD2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EE5BC-0BC2-45F0-8C9B-04D476245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B3441-C0E3-4A76-A0FD-E31D84CF2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69461-7D9E-4032-8187-3707C7CA2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E8972-6ABB-4B27-B94E-903E46EFE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0035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5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5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5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5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36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037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037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7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037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F8AB9D3-E857-405E-825C-255F19C08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037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2" r:id="rId3"/>
    <p:sldLayoutId id="2147483741" r:id="rId4"/>
    <p:sldLayoutId id="2147483740" r:id="rId5"/>
    <p:sldLayoutId id="2147483739" r:id="rId6"/>
    <p:sldLayoutId id="2147483738" r:id="rId7"/>
    <p:sldLayoutId id="2147483737" r:id="rId8"/>
    <p:sldLayoutId id="2147483736" r:id="rId9"/>
    <p:sldLayoutId id="2147483735" r:id="rId10"/>
    <p:sldLayoutId id="2147483734" r:id="rId11"/>
    <p:sldLayoutId id="214748373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5613" y="1412875"/>
            <a:ext cx="8226425" cy="2952750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>
                <a:latin typeface="Times New Roman" pitchFamily="18" charset="0"/>
              </a:rPr>
              <a:t>Мы – за мир </a:t>
            </a:r>
            <a:br>
              <a:rPr lang="ru-RU" sz="6600" dirty="0" smtClean="0">
                <a:latin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</a:rPr>
              <a:t>без наркотиков!</a:t>
            </a: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 b="62588"/>
          <a:stretch>
            <a:fillRect/>
          </a:stretch>
        </p:blipFill>
        <p:spPr bwMode="auto">
          <a:xfrm rot="5400000">
            <a:off x="6754024" y="4676000"/>
            <a:ext cx="1703388" cy="192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 t="65273" r="11930"/>
          <a:stretch>
            <a:fillRect/>
          </a:stretch>
        </p:blipFill>
        <p:spPr bwMode="auto">
          <a:xfrm rot="5400000">
            <a:off x="500046" y="142840"/>
            <a:ext cx="150017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</p:bld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454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Сотрудничество</vt:lpstr>
      <vt:lpstr>Мы – за мир  без наркотиков!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schvgn</dc:creator>
  <cp:lastModifiedBy>schvgn</cp:lastModifiedBy>
  <cp:revision>28</cp:revision>
  <dcterms:created xsi:type="dcterms:W3CDTF">2008-11-18T19:17:28Z</dcterms:created>
  <dcterms:modified xsi:type="dcterms:W3CDTF">2009-05-27T20:15:06Z</dcterms:modified>
</cp:coreProperties>
</file>