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05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094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09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56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114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694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36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64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904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125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04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A205-9A34-4F2A-BC91-99E10AFD604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7267-6F5C-42AC-9707-8A56F986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157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2899" y="476672"/>
            <a:ext cx="701044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algn="ctr"/>
            <a:r>
              <a:rPr lang="ru-RU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(украшение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пасхальных яиц 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цветами)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мамин мастер-класс\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09" t="2922" r="8754"/>
          <a:stretch/>
        </p:blipFill>
        <p:spPr bwMode="auto">
          <a:xfrm>
            <a:off x="5181508" y="2790352"/>
            <a:ext cx="3495586" cy="3338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0887" y="3120744"/>
            <a:ext cx="48406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технологии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№4</a:t>
            </a:r>
          </a:p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Нижняя Александровка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Минераловодского района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Марина Стефановна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6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 полоски бумаги длиной 28 см, шириной 1,2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мамин мастер-класс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90" y="1484784"/>
            <a:ext cx="6480043" cy="4860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65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20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стороны надрезать полоску бумаги как можно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тоньше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E:\мамин мастер-класс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18" y="1367688"/>
            <a:ext cx="7103379" cy="5327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41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Накрутить нарезанную полоску на сердцевину цветка, кончик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заклеить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E:\мамин мастер-класс\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168"/>
          <a:stretch/>
        </p:blipFill>
        <p:spPr bwMode="auto">
          <a:xfrm>
            <a:off x="894610" y="1563762"/>
            <a:ext cx="7426788" cy="5033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65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Расправить цветок. Цветок готов. Аналогично изготовить необходимое количество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E:\мамин мастер-класс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4241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25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625" y="188640"/>
            <a:ext cx="87129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Заготовку яйца покрыть  эмалью цвета  МЕТАЛЛИК  и приклеить к спилу дерева.  Из готовых цветов  и пасхального яйца составить композицию, ее можно еще украсить полосками зеленой бумаги или тонкими атласными лентами.  Вот и готов наш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сувенир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290" name="Picture 2" descr="E:\мамин мастер-класс\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25" t="7541" r="8480" b="3841"/>
          <a:stretch/>
        </p:blipFill>
        <p:spPr bwMode="auto">
          <a:xfrm>
            <a:off x="2051720" y="2199009"/>
            <a:ext cx="4968552" cy="4462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37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82" y="548680"/>
            <a:ext cx="856730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рассчитан на детей среднего школьного возраста, родителей, педагогов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Назначение: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украшение интерьера, пасхальный подарок.</a:t>
            </a:r>
          </a:p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возрождение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христианских традиций; 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приемами изготовления цветов из цветной бумаги;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вкуса, трудолюбия, аккуратности в работе.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0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31" y="1412776"/>
            <a:ext cx="253349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понадобятся:</a:t>
            </a:r>
          </a:p>
          <a:p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для ксерокса;</a:t>
            </a:r>
          </a:p>
          <a:p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зубочистка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клей </a:t>
            </a:r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ПВА</a:t>
            </a: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ножницы;</a:t>
            </a:r>
          </a:p>
          <a:p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линейка;</a:t>
            </a:r>
          </a:p>
          <a:p>
            <a:pPr marL="457200" indent="-457200">
              <a:buFontTx/>
              <a:buChar char="-"/>
            </a:pPr>
            <a:endParaRPr lang="ru-RU" sz="2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E:\мамин мастер-класс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40" r="7897" b="118"/>
          <a:stretch/>
        </p:blipFill>
        <p:spPr bwMode="auto">
          <a:xfrm>
            <a:off x="2855128" y="497393"/>
            <a:ext cx="6037352" cy="5613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04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мамин мастер-класс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74" t="4198" r="9796"/>
          <a:stretch/>
        </p:blipFill>
        <p:spPr bwMode="auto">
          <a:xfrm>
            <a:off x="4572000" y="332656"/>
            <a:ext cx="3960440" cy="6321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417646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эмаль универсальная МЕТАЛЛИК  (можно использовать обыкновенную гуашь, но тогда надо покрывать яйцо лаком);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карандаш;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заготовка пасхального яйца  (это может быть деревянное яйцо или папье-маше главное, чтобы у </a:t>
            </a:r>
            <a:r>
              <a:rPr lang="ru-RU" sz="280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 </a:t>
            </a:r>
            <a:r>
              <a:rPr lang="ru-RU" sz="280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гладкая поверхность);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спил дерева.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60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064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Расчертить 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цветной бумаги для ксерокса  на полоски длиной  28 см  шириной 0,7см</a:t>
            </a:r>
          </a:p>
        </p:txBody>
      </p:sp>
      <p:pic>
        <p:nvPicPr>
          <p:cNvPr id="3074" name="Picture 2" descr="E:\мамин мастер-класс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3" y="1160505"/>
            <a:ext cx="7272808" cy="5454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78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047" y="302519"/>
            <a:ext cx="8195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Нарезать 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 желтой или оранжевой бумаги </a:t>
            </a:r>
          </a:p>
        </p:txBody>
      </p:sp>
      <p:pic>
        <p:nvPicPr>
          <p:cNvPr id="4098" name="Picture 2" descr="E:\мамин мастер-класс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71" y="1030613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69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Надрезать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зубочистки, чтобы в прорезь  было удобнее закрепить полоску бумаги при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накручивании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мамин мастер-класс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214755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94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28765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Накрутить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полоску бумаги на зубочистку, предварительно закрепив кончик полоски в прорези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зубочистки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мамин мастер-класс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2645"/>
            <a:ext cx="6312024" cy="4734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28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54" y="47667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Снять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накрученную полоску бумаги и кончик заклеиваем. Это будет сердцевина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мамин мастер-класс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423925" cy="4067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38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295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8</cp:revision>
  <dcterms:created xsi:type="dcterms:W3CDTF">2014-03-15T08:20:00Z</dcterms:created>
  <dcterms:modified xsi:type="dcterms:W3CDTF">2014-05-02T16:50:47Z</dcterms:modified>
</cp:coreProperties>
</file>