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7016824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Часы на кухню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3600400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br>
              <a:rPr lang="ru-RU" b="1" dirty="0" smtClean="0"/>
            </a:br>
            <a:r>
              <a:rPr lang="ru-RU" sz="3000" b="1" dirty="0" smtClean="0"/>
              <a:t>-Старая пластинка для проигрывателя;</a:t>
            </a:r>
            <a:br>
              <a:rPr lang="ru-RU" sz="3000" b="1" dirty="0" smtClean="0"/>
            </a:br>
            <a:r>
              <a:rPr lang="ru-RU" sz="3000" b="1" dirty="0" smtClean="0"/>
              <a:t>-Белая акриловая краска:</a:t>
            </a:r>
            <a:br>
              <a:rPr lang="ru-RU" sz="3000" b="1" dirty="0" smtClean="0"/>
            </a:br>
            <a:r>
              <a:rPr lang="ru-RU" sz="3000" b="1" dirty="0" smtClean="0"/>
              <a:t>-Кисточка;</a:t>
            </a:r>
            <a:br>
              <a:rPr lang="ru-RU" sz="3000" b="1" dirty="0" smtClean="0"/>
            </a:br>
            <a:r>
              <a:rPr lang="ru-RU" sz="3000" b="1" dirty="0" smtClean="0"/>
              <a:t>-Ножницы;</a:t>
            </a:r>
            <a:br>
              <a:rPr lang="ru-RU" sz="3000" b="1" dirty="0" smtClean="0"/>
            </a:br>
            <a:r>
              <a:rPr lang="ru-RU" sz="3000" b="1" dirty="0" smtClean="0"/>
              <a:t>-Салфетки с изображениями ягод и фруктов;</a:t>
            </a:r>
            <a:br>
              <a:rPr lang="ru-RU" sz="3000" b="1" dirty="0" smtClean="0"/>
            </a:br>
            <a:r>
              <a:rPr lang="ru-RU" sz="3000" b="1" dirty="0" smtClean="0"/>
              <a:t>-Циферблат;</a:t>
            </a:r>
            <a:br>
              <a:rPr lang="ru-RU" sz="3000" b="1" dirty="0" smtClean="0"/>
            </a:br>
            <a:r>
              <a:rPr lang="ru-RU" sz="3000" b="1" dirty="0" smtClean="0"/>
              <a:t>-Губка;</a:t>
            </a:r>
            <a:br>
              <a:rPr lang="ru-RU" sz="3000" b="1" dirty="0" smtClean="0"/>
            </a:br>
            <a:r>
              <a:rPr lang="ru-RU" sz="3000" b="1" dirty="0" smtClean="0"/>
              <a:t>-Гуашь.</a:t>
            </a:r>
            <a:br>
              <a:rPr lang="ru-RU" sz="3000" b="1" dirty="0" smtClean="0"/>
            </a:br>
            <a:r>
              <a:rPr lang="ru-RU" sz="3000" b="1" dirty="0" smtClean="0"/>
              <a:t>-Часовой механизм со стрелками;</a:t>
            </a:r>
            <a:br>
              <a:rPr lang="ru-RU" sz="3000" b="1" dirty="0" smtClean="0"/>
            </a:br>
            <a:r>
              <a:rPr lang="ru-RU" sz="3000" b="1" dirty="0" smtClean="0"/>
              <a:t>-Клей ПВА;</a:t>
            </a:r>
            <a:endParaRPr lang="ru-RU" sz="3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 и инструменты</a:t>
            </a:r>
            <a:endParaRPr lang="ru-RU" dirty="0"/>
          </a:p>
        </p:txBody>
      </p:sp>
      <p:pic>
        <p:nvPicPr>
          <p:cNvPr id="2050" name="Picture 2" descr="D:\Папки\часы\DSC0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348933" cy="328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-315415"/>
            <a:ext cx="9172128" cy="4032448"/>
          </a:xfrm>
        </p:spPr>
        <p:txBody>
          <a:bodyPr/>
          <a:lstStyle/>
          <a:p>
            <a:pPr marL="342900" lvl="8" indent="-342900">
              <a:buSzPct val="70000"/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Покрыть пластинку акриловой краской, при помощи кисти. Нанести три слоя, чтобы не просвечивали чёрные полоски.</a:t>
            </a:r>
          </a:p>
          <a:p>
            <a:pPr>
              <a:buNone/>
            </a:pPr>
            <a:r>
              <a:rPr lang="ru-RU" sz="2800" b="1" dirty="0" smtClean="0"/>
              <a:t>  При помощи губки нанести небольшой слой гуаши на пластинку.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D:\Папки\часы\DSC0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896544" cy="367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Вырезать из салфетки ягоды и фрукты. Расположить их красиво на пластинке и наклеить при помощи клея ПВА.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Папки\часы\DSC0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5160659" cy="387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Вырезать цифры на циферблате. Цифры правильно расположить на циферблате и наклеить клеем ПВА.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Папки\часы\DSC0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640703" cy="42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marL="342900" lvl="8" indent="-342900">
              <a:buSzPct val="70000"/>
              <a:buNone/>
            </a:pPr>
            <a:r>
              <a:rPr lang="ru-RU" sz="3200" b="1" dirty="0" smtClean="0"/>
              <a:t>Закрепить часовой механизм на основу пластинки, закрепить стрелки. Добавить минутные деления гуашью, вставить пальчиковую батарейку.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Папки\часы\Копия DSC0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920637" cy="369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61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 </vt:lpstr>
      <vt:lpstr>Материалы и инструменты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Никита</dc:creator>
  <cp:lastModifiedBy>Лена</cp:lastModifiedBy>
  <cp:revision>11</cp:revision>
  <dcterms:created xsi:type="dcterms:W3CDTF">2014-12-13T18:12:54Z</dcterms:created>
  <dcterms:modified xsi:type="dcterms:W3CDTF">2014-12-13T19:16:17Z</dcterms:modified>
</cp:coreProperties>
</file>