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864" r:id="rId9"/>
  </p:sldMasterIdLst>
  <p:notesMasterIdLst>
    <p:notesMasterId r:id="rId46"/>
  </p:notesMasterIdLst>
  <p:sldIdLst>
    <p:sldId id="257" r:id="rId10"/>
    <p:sldId id="258" r:id="rId11"/>
    <p:sldId id="256" r:id="rId12"/>
    <p:sldId id="259" r:id="rId13"/>
    <p:sldId id="261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4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7" r:id="rId40"/>
    <p:sldId id="288" r:id="rId41"/>
    <p:sldId id="289" r:id="rId42"/>
    <p:sldId id="286" r:id="rId43"/>
    <p:sldId id="290" r:id="rId44"/>
    <p:sldId id="29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AD142C-F0B7-4D76-BCED-32377F47C60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3B871D-483A-46DB-B330-3BE5D583A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5B19E3-0C37-477F-8D41-832C3A6705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D5207F-740E-4B66-A1A8-1868B950998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EF5AD6-37F1-4FFD-8769-0159A1699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EE54-BE05-4024-AFB4-5A50FA43C8C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F9EE-AACF-4BE9-B628-3D9E16211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FD0E-405F-4F45-8DBB-BF4974FF5D4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FF73-3367-4E86-A477-62F5AEE04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2A0638-55D2-4DF8-B97A-D8929D5E0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D1E8FB-CE5B-4CA6-BB70-98419314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5D2342-4990-44DE-B44E-02853B7AD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74C730-B82D-4513-A921-1F1E88F4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03BD2F-11DC-47C9-829D-CABABAAD4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8CEDFB-9620-4A96-8AFB-7589F962A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85B598-8B63-4826-865E-C89AE1F09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D14882-95C7-415F-B4AF-F67CEC53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604D-33C7-40C7-8E7F-7D33A022AEC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CCC9-7795-4352-A095-77A2C9B3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EB4E6B-6C7A-4A21-A3EE-FE4520707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8A987B-7F56-4CBC-BE4A-037982A8E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08DD3B-C8FC-494B-BF92-1C1271D24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01F1A9-A113-42DC-A09E-F04E3F1EF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FF25EC-F86B-4BB5-8BC8-1C0C3A711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B41380-59E3-4ECE-8C4D-781DC2C3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22FC42-EFA8-47CC-BD91-94E7716C8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FBED13-FC96-4EA4-A747-084626C82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08CCB1-4784-488C-9EF5-B2B64942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A24CBB-ED60-4C24-BA35-B86CAEE5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E52665-8093-40B4-AC04-3B70F78A313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E6E15A-6E9C-45BA-AEAD-D05D0EE1B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3E9455-C4E8-4806-BE2E-F58591C4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AFD7B6-486E-41F4-B5E0-026DE2DD7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ABB746-982E-4CA6-86FB-ABDB8FFB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0BC192-FB0A-4E53-9CB7-74B08A4D6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8205C1-9C2D-455F-A4FC-35045C6EF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D97E40-E686-4420-8463-344E9DFF5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849700-9133-4F64-B110-7CEC2170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7571CC-F8D5-4ECD-B49E-8BE542E1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698787-75C1-41CA-A3A4-6ABE86B9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147847-9BD0-47F1-BDBB-5F2D86770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320572-47CE-4C6A-B6FD-51D3EF9179B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A4A22-15B1-49EB-BCF6-B5DDFC87E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60F8D-2746-4294-8DFB-0DD5974FA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AD283A-FECC-48AC-9DE5-76A4DFDDC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6F12EA-5A14-4362-83C3-EE6456C05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DFB62C-A88C-4479-B50E-474BC0735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FB6B36-3043-4318-BAD9-711853B4D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FB5AD1-79BC-45C9-87A2-C36020902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49D7B8-273E-4E49-BB17-25FD5A90D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660627-8855-4068-97B2-9ADF30561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72A03F-12A9-464A-AECB-6239441A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DA05C6-A447-49EF-8774-6B51C0205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776D2-6EE6-4460-986E-6C3A68B0253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6E33D-CD70-4C46-ACF4-1926B6127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BCF25-0262-4D10-9649-5AEF785D2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113D52-CAD4-4901-99A1-61B216717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FB054B-0CFD-4597-A54C-500601073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71F4CA-CCF9-4046-868F-78C3E572D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428046-DE04-43FB-B161-0A72BA178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D1B710-B8A0-4CB5-AFB4-FA86D49D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5F7A6A-7DDF-4D0E-A6EB-161189C9C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B4EAEF-5B8A-4AE2-AB64-1FCBE1BA9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778628-2202-474C-9CCB-71B79DDB1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313DC1-7BEF-461E-AD47-3C6198987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B79-EE63-48BE-B505-CE3FE6D0AB9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90F3-BFA6-407C-A47C-D50AA26C2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97B28E-0E80-4207-B366-E74BD5F18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843597-F33F-4DF0-8F28-A401A14CF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93043E-2AE1-42DC-8AB1-09E3705F0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7CB072-5222-4584-8512-27099F471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C4776C-8DC7-4C14-BFD7-2A479C4E6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8EF471-21C3-4260-AB2C-3D92E4F95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7360D8-2C2F-4633-BAD2-993D35BFD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C5241B-1775-4B60-9DD7-888F3F05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3100B1-3D29-448B-B072-C3B248AF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68EF5E-2AA5-4BBB-AA24-6C8F34072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1D7141-AF89-4713-9C37-4719D691D0B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588D5-6D70-46A5-830F-9F4B99BB6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1458A5-E347-40A2-92BF-108F151E7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695AA1-63BE-4544-AEB1-E93FD86A9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F11FF7-167B-49DF-9A97-6F4053968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88E5AD-A57E-4A64-A112-327C8F25E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F43E67-F15C-4E7F-8370-8CDEE0FD3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69D702-C196-4EEF-BAB0-6BD18E5DA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688D07-9E9B-4498-970B-B6584BD1F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5C3713-26C6-4952-9D54-819771FA1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0D1881-303C-4D7F-9FE5-E11295F36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E90621-1458-41B6-AAC0-DD990921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3601-2B5C-4318-9BB4-FD9E5BA9B36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7F32-7194-49EC-B250-DD3E6816E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3B13BB-2BF5-4E34-BC8E-40C759E7D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D16F11-C2BC-48CE-8810-50E480D1A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0A488-15F1-44DF-9F0F-3C66BBE5E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27D59C-82B7-44E5-ACBA-3A82046D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03F7FA-96CC-4A9B-B91C-B03C50C39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55AB17-01B4-4C3A-8E52-47B735C8A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FCB751-1E0A-455F-B959-FAB4B984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0DD254-1566-4EA4-879D-CB4850C70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1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1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81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81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1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81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51CF06-EBA9-4379-8FB8-5DBF031D4E21}" type="datetimeFigureOut">
              <a:rPr lang="ru-RU"/>
              <a:pPr/>
              <a:t>04.06.2014</a:t>
            </a:fld>
            <a:endParaRPr lang="ru-RU"/>
          </a:p>
        </p:txBody>
      </p:sp>
      <p:sp>
        <p:nvSpPr>
          <p:cNvPr id="2816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16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828299-3CD9-4960-9E66-2F12A5EB0C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81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1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B6480-588B-44D0-9E3A-674D5CC6A9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8265785-2E5C-4528-B1B4-D781F282D36C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79AB88-452C-49C5-A2A4-12464EF7F89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89B287-9B06-449F-8613-E8DAD955D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0A6001-0C3B-44C5-9C26-E1DA452CC4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7C6CBA-8C8E-4485-8A65-463B547DFDE1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872315-BEF5-4BC7-8ABE-33D261B520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EAC8B0E-B951-4A5A-97EE-FD04731B3F02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4CEA6A-349E-4CC8-9856-BFB4DDBBC7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D663FB-BB2C-4E0C-AE02-088BA5EBE9F9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C2F3F-EA2B-4980-9540-C7E2B8E76D8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FF1AE4-FC0C-4C65-A39A-3CE249C3A7AB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24066-2F71-435D-9E71-12E25392C3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6F4324-C237-4087-AD89-3D2A32356E1A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E03FDD-37C6-48E1-95C9-15E08F603B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129127-E773-4449-94AB-386314B5907E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C55841-FBF6-4063-A4B3-8C53D64220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4EA67A9-F111-47AD-A5BA-291278BC5BA9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A79ADF-5584-44FC-9607-C446514EEC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76C3B40-20F6-4F17-82F4-F46B9C5DC94D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3AA68-7EE1-4065-991D-1DC6531DB2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0BE83C2-4502-4636-A5F6-B7446DC2F95A}" type="datetimeFigureOut">
              <a:rPr lang="ru-RU"/>
              <a:pPr/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AC7E13-122F-469E-BDC5-712787D2FF9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1A76C2-8400-4D64-93E6-76F8323E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82" r:id="rId3"/>
    <p:sldLayoutId id="2147483883" r:id="rId4"/>
    <p:sldLayoutId id="2147483884" r:id="rId5"/>
    <p:sldLayoutId id="2147483869" r:id="rId6"/>
    <p:sldLayoutId id="2147483885" r:id="rId7"/>
    <p:sldLayoutId id="2147483868" r:id="rId8"/>
    <p:sldLayoutId id="2147483886" r:id="rId9"/>
    <p:sldLayoutId id="2147483867" r:id="rId10"/>
    <p:sldLayoutId id="21474838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9ABD2B5-7EBA-4CD6-996C-6F204E12A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9636D92-56FD-459A-856C-3E4BF497E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E8C66DC-B4EE-459D-9959-623F17176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2DCC6F-73EB-44ED-924E-01A0773E0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944361B-E6FE-43B8-B7D4-3348BE9FE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79C396F-B3F7-4BE6-935B-D12DDA6F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9704F2-3CCA-415D-A91E-0A0BC85FC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EC308381-80C6-4E36-9076-859DED338C9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805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80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0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0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80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80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80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80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0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80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80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0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0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D81EC22-6631-40BB-BDA9-8BF67D39C40A}" type="datetimeFigureOut">
              <a:rPr lang="ru-RU"/>
              <a:pPr/>
              <a:t>04.06.2014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42;&#1054;&#1042;\&#1042;&#1089;&#1090;&#1072;&#1074;&#1072;&#1081;%20&#1089;&#1090;&#1088;&#1072;&#1085;&#1072;%20&#1086;&#1075;&#1088;&#1086;&#1084;&#1085;&#1072;&#1103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NULL" TargetMode="External"/><Relationship Id="rId1" Type="http://schemas.openxmlformats.org/officeDocument/2006/relationships/audio" Target="file:///F:\&#1050;&#1072;&#1082;%20&#1101;&#1090;&#1086;%20&#1073;&#1099;&#1083;&#1086;\&#1082;&#1086;&#1085;&#1077;&#1094;%20&#1074;&#1086;&#1081;&#1085;&#1099;%20&#1051;&#1077;&#1074;&#1080;&#1090;&#1072;&#1085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4.xml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9.xml"/><Relationship Id="rId1" Type="http://schemas.openxmlformats.org/officeDocument/2006/relationships/audio" Target="NULL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341438"/>
            <a:ext cx="6696075" cy="1800225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702500"/>
                </a:solidFill>
              </a:rPr>
              <a:t>Чтобы помнили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33338"/>
            <a:ext cx="918845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3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0"/>
            <a:ext cx="8893175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88931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5292725" y="836613"/>
            <a:ext cx="3671888" cy="453707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>
                <a:solidFill>
                  <a:srgbClr val="FFCCFF"/>
                </a:solidFill>
              </a:rPr>
              <a:t>Лёня Голиков-</a:t>
            </a:r>
            <a:br>
              <a:rPr lang="ru-RU" b="1" i="1">
                <a:solidFill>
                  <a:srgbClr val="FFCCFF"/>
                </a:solidFill>
              </a:rPr>
            </a:br>
            <a:r>
              <a:rPr lang="ru-RU" b="1" i="1">
                <a:solidFill>
                  <a:srgbClr val="FFCCFF"/>
                </a:solidFill>
              </a:rPr>
              <a:t>герой Советского</a:t>
            </a:r>
            <a:br>
              <a:rPr lang="ru-RU" b="1" i="1">
                <a:solidFill>
                  <a:srgbClr val="FFCCFF"/>
                </a:solidFill>
              </a:rPr>
            </a:br>
            <a:r>
              <a:rPr lang="ru-RU" b="1" i="1">
                <a:solidFill>
                  <a:srgbClr val="FFCCFF"/>
                </a:solidFill>
              </a:rPr>
              <a:t>Союза</a:t>
            </a:r>
          </a:p>
        </p:txBody>
      </p:sp>
      <p:pic>
        <p:nvPicPr>
          <p:cNvPr id="47108" name="Picture 4" descr="Лёня Гол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48958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CAF3S7GBCAPKGP66CA3LQYBQCAM7TZK5CAK7N5WVCAZ86E1PCA230YUWCAPYKIL4CAMS64S8CAM62IC4CA4OVSVZCA9WGD95CAGDFPANCAZYRF3UCAQQMJ6UCAVSOBQXCACLROGFCAYTDUZWCAQ2XZV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48244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5435600" y="836613"/>
            <a:ext cx="3492500" cy="511333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>
                <a:solidFill>
                  <a:srgbClr val="FFCCFF"/>
                </a:solidFill>
              </a:rPr>
              <a:t>Юный герой –партизан</a:t>
            </a:r>
            <a:br>
              <a:rPr lang="ru-RU" b="1" i="1">
                <a:solidFill>
                  <a:srgbClr val="FFCCFF"/>
                </a:solidFill>
              </a:rPr>
            </a:br>
            <a:r>
              <a:rPr lang="ru-RU" b="1" i="1">
                <a:solidFill>
                  <a:srgbClr val="FFCCFF"/>
                </a:solidFill>
              </a:rPr>
              <a:t>Марат Казей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опия KCAII0QQACAAD7OQ3CAK8P70YCA7D5LOWCA3C5157CAB1FC65CAS0UDEJCACOTZO3CAGALCRUCAV2YMIVCAOA90CPCA0HPY2OCA7Q8XKHCAH0MN8PCACNWB6JCA3RV2HNCAUY7403CA4G0LPBCAFWN5U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51831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5724525" y="333375"/>
            <a:ext cx="3419475" cy="58324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solidFill>
                  <a:srgbClr val="FFCCFF"/>
                </a:solidFill>
              </a:rPr>
              <a:t>Зина Портнова-герой Советского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5508625" y="404813"/>
            <a:ext cx="3635375" cy="583247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>
                <a:solidFill>
                  <a:srgbClr val="FFCCFF"/>
                </a:solidFill>
              </a:rPr>
              <a:t>Валя Котик-герой Советского</a:t>
            </a:r>
            <a:br>
              <a:rPr lang="ru-RU" b="1" i="1">
                <a:solidFill>
                  <a:srgbClr val="FFCCFF"/>
                </a:solidFill>
              </a:rPr>
            </a:br>
            <a:r>
              <a:rPr lang="ru-RU" b="1" i="1">
                <a:solidFill>
                  <a:srgbClr val="FFCCFF"/>
                </a:solidFill>
              </a:rPr>
              <a:t>Союза</a:t>
            </a:r>
          </a:p>
        </p:txBody>
      </p:sp>
      <p:pic>
        <p:nvPicPr>
          <p:cNvPr id="39940" name="Picture 4" descr="Валя Коти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48958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9CA0JJQRMCALJA4BTCAS0MLQPCA399ENCCA5MU9T6CATYBRX3CAMTVBQ1CA4VLE0VCAOVJ92MCASYZX51CAT5GVKRCACY7JH8CALJDN7CCA9UO8IRCA77BVP7CAUR0JBLCAV84UJHCAKFFY4HCA5OZR5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53276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5"/>
          <p:cNvSpPr>
            <a:spLocks noGrp="1" noChangeArrowheads="1"/>
          </p:cNvSpPr>
          <p:nvPr>
            <p:ph type="title"/>
          </p:nvPr>
        </p:nvSpPr>
        <p:spPr>
          <a:xfrm>
            <a:off x="5867400" y="692150"/>
            <a:ext cx="3276600" cy="53292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CCFF"/>
                </a:solidFill>
              </a:rPr>
              <a:t>Памятник пионерам-героям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ЛЕНИНГРАД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7812" y="2967335"/>
            <a:ext cx="600837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900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716088" y="3616325"/>
            <a:ext cx="5172075" cy="2276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9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333399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2075"/>
            <a:ext cx="8964612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64988" y="692696"/>
            <a:ext cx="7593536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1941 год 21 июня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083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15875"/>
            <a:ext cx="89646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787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5"/>
          <p:cNvSpPr>
            <a:spLocks noGrp="1" noChangeArrowheads="1"/>
          </p:cNvSpPr>
          <p:nvPr>
            <p:ph type="title"/>
          </p:nvPr>
        </p:nvSpPr>
        <p:spPr>
          <a:xfrm>
            <a:off x="5580063" y="1268413"/>
            <a:ext cx="3106737" cy="34559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CCFF"/>
                </a:solidFill>
              </a:rPr>
              <a:t>Таня Савичева</a:t>
            </a:r>
          </a:p>
        </p:txBody>
      </p:sp>
      <p:pic>
        <p:nvPicPr>
          <p:cNvPr id="60420" name="Picture 4" descr="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48656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04813"/>
            <a:ext cx="504031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49275"/>
            <a:ext cx="42481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92150"/>
            <a:ext cx="43195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4813"/>
            <a:ext cx="46085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CCFF"/>
                </a:solidFill>
              </a:rPr>
              <a:t>Памятник Тане Савичевой</a:t>
            </a:r>
          </a:p>
        </p:txBody>
      </p:sp>
      <p:pic>
        <p:nvPicPr>
          <p:cNvPr id="43012" name="Picture 4" descr="XCAIS3194CAGAPR17CA7OZG2CCAJBC13OCAQE4ZESCAGGZF40CAOOC6OYCAKHBFSPCAI04YFJCAAJ3HA2CA84LEWWCA4IHWWICARCSE9SCA3IMN2GCAK146HPCA4HV9MPCAMF4T8CCAISNXB7CAGT9U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82073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4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endParaRPr lang="ru-RU" cap="none" smtClean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118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525" y="0"/>
            <a:ext cx="30384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lbum_0308220619_1265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005263"/>
            <a:ext cx="70580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04" y="2850910"/>
            <a:ext cx="951696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июня , 4 часа утра…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1941 год.</a:t>
            </a:r>
          </a:p>
        </p:txBody>
      </p:sp>
      <p:pic>
        <p:nvPicPr>
          <p:cNvPr id="8" name="Picture 3" descr="album_0308220619_1265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488" y="4157663"/>
            <a:ext cx="70580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Вставай страна огромна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5004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8384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5"/>
          <p:cNvSpPr>
            <a:spLocks noGrp="1" noChangeArrowheads="1"/>
          </p:cNvSpPr>
          <p:nvPr>
            <p:ph type="title"/>
          </p:nvPr>
        </p:nvSpPr>
        <p:spPr>
          <a:xfrm>
            <a:off x="5580063" y="1268413"/>
            <a:ext cx="3106737" cy="34559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CCFF"/>
                </a:solidFill>
              </a:rPr>
              <a:t>Таня Савичева</a:t>
            </a:r>
          </a:p>
        </p:txBody>
      </p:sp>
      <p:pic>
        <p:nvPicPr>
          <p:cNvPr id="60420" name="Picture 4" descr="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48656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938"/>
            <a:ext cx="8964612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005263"/>
            <a:ext cx="8820150" cy="2624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FFCC00"/>
                </a:solidFill>
              </a:rPr>
              <a:t>1 мая 1945 года на рейхстагом взметнулось Знамя Победы, а поздним вечером 8 мая в Карлхорсте фельдмаршал Кейтель подписал акт о безоговорочной капитуляции Германии.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smtClean="0"/>
              <a:t> </a:t>
            </a:r>
          </a:p>
        </p:txBody>
      </p:sp>
      <p:pic>
        <p:nvPicPr>
          <p:cNvPr id="134146" name="Picture 4" descr="berl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0"/>
            <a:ext cx="5688012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конец войны Левита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91600" y="5876925"/>
            <a:ext cx="4603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3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247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1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517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-63500"/>
            <a:ext cx="82804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4752975" cy="1147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FFCC00"/>
                </a:solidFill>
              </a:rPr>
              <a:t>В Москве 24 июня 1945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FFCC00"/>
                </a:solidFill>
              </a:rPr>
              <a:t>состоялся Парад Победы</a:t>
            </a:r>
          </a:p>
        </p:txBody>
      </p:sp>
      <p:pic>
        <p:nvPicPr>
          <p:cNvPr id="136194" name="Picture 6" descr="0_cdb4_f4434ad8_X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7" descr="img-91001-972f06e08a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4787900" y="3644900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8" descr="POBEDA-65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60350"/>
            <a:ext cx="37528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4" descr="11519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770572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5"/>
          <p:cNvSpPr>
            <a:spLocks noChangeArrowheads="1"/>
          </p:cNvSpPr>
          <p:nvPr/>
        </p:nvSpPr>
        <p:spPr bwMode="auto">
          <a:xfrm>
            <a:off x="395288" y="5589588"/>
            <a:ext cx="8137525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CC00"/>
                </a:solidFill>
              </a:rPr>
              <a:t>Вечная память героям, погибшим </a:t>
            </a:r>
          </a:p>
          <a:p>
            <a:pPr algn="ctr"/>
            <a:r>
              <a:rPr lang="ru-RU" sz="2800" b="1">
                <a:solidFill>
                  <a:srgbClr val="FFCC00"/>
                </a:solidFill>
              </a:rPr>
              <a:t>в Великой Отечественной войне !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4514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1403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6675"/>
            <a:ext cx="9144000" cy="7423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75"/>
            <a:ext cx="93805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"/>
            <a:ext cx="9144000" cy="79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3375"/>
            <a:ext cx="9380538" cy="81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0975" y="333375"/>
            <a:ext cx="95615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80975" y="333375"/>
            <a:ext cx="9561513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90488" y="492125"/>
            <a:ext cx="9324976" cy="72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65150"/>
            <a:ext cx="9234488" cy="81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83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891088"/>
            <a:ext cx="8002587" cy="177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solidFill>
                <a:srgbClr val="FFCC00"/>
              </a:solidFill>
            </a:endParaRPr>
          </a:p>
        </p:txBody>
      </p:sp>
      <p:pic>
        <p:nvPicPr>
          <p:cNvPr id="6147" name="Picture 3" descr="foto321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580866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063" y="3933825"/>
            <a:ext cx="565785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63688" y="382012"/>
            <a:ext cx="698477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ПОМИРИЛИСЬ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ТОАНКОВЫЙ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КРАСНАЯ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501008"/>
            <a:ext cx="8604448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МИРОВАЯ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13" y="0"/>
            <a:ext cx="909478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64253" y="4211122"/>
            <a:ext cx="7962308" cy="264687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ВОЙНА</a:t>
            </a:r>
            <a:endParaRPr lang="ru-RU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0"/>
            <a:ext cx="6994525" cy="4714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708275"/>
            <a:ext cx="66595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246188"/>
            <a:ext cx="3895725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um_0308220619_126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765175"/>
            <a:ext cx="9110662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6579" y="2967335"/>
            <a:ext cx="6570838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4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8047" y="840559"/>
            <a:ext cx="673613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1418 ДНЕЙ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42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</TotalTime>
  <Words>96</Words>
  <Application>Microsoft Office PowerPoint</Application>
  <PresentationFormat>Экран (4:3)</PresentationFormat>
  <Paragraphs>28</Paragraphs>
  <Slides>36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Метро</vt:lpstr>
      <vt:lpstr>Оформление по умолчанию</vt:lpstr>
      <vt:lpstr>1_Оформление по умолчанию</vt:lpstr>
      <vt:lpstr>2_Оформление по умолчанию</vt:lpstr>
      <vt:lpstr>Разрез</vt:lpstr>
      <vt:lpstr>1_Разрез</vt:lpstr>
      <vt:lpstr>2_Разрез</vt:lpstr>
      <vt:lpstr>3_Разрез</vt:lpstr>
      <vt:lpstr>Пиксел</vt:lpstr>
      <vt:lpstr>Чтобы помнили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Лёня Голиков- герой Советского Союза</vt:lpstr>
      <vt:lpstr>Юный герой –партизан Марат Казей</vt:lpstr>
      <vt:lpstr>Зина Портнова-герой Советского Союза</vt:lpstr>
      <vt:lpstr>Валя Котик-герой Советского Союза</vt:lpstr>
      <vt:lpstr>Памятник пионерам-героям</vt:lpstr>
      <vt:lpstr>ЛЕНИНГРАД</vt:lpstr>
      <vt:lpstr>Презентация PowerPoint</vt:lpstr>
      <vt:lpstr>Презентация PowerPoint</vt:lpstr>
      <vt:lpstr>Презентация PowerPoint</vt:lpstr>
      <vt:lpstr>Презентация PowerPoint</vt:lpstr>
      <vt:lpstr>Таня Савичева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Тане Савичевой</vt:lpstr>
      <vt:lpstr>Таня Савичева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помнили</dc:title>
  <dc:creator>user</dc:creator>
  <cp:lastModifiedBy>user</cp:lastModifiedBy>
  <cp:revision>9</cp:revision>
  <dcterms:created xsi:type="dcterms:W3CDTF">2014-05-10T17:18:40Z</dcterms:created>
  <dcterms:modified xsi:type="dcterms:W3CDTF">2014-06-04T13:09:53Z</dcterms:modified>
</cp:coreProperties>
</file>