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notesMasterIdLst>
    <p:notesMasterId r:id="rId9"/>
  </p:notesMasterIdLst>
  <p:sldIdLst>
    <p:sldId id="256" r:id="rId2"/>
    <p:sldId id="258" r:id="rId3"/>
    <p:sldId id="259" r:id="rId4"/>
    <p:sldId id="263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154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7" autoAdjust="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539423-6FD3-42EC-A5D0-EA79C61B7041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82FEFD-A072-4D1D-9DAA-ADA2A5BF266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82FEFD-A072-4D1D-9DAA-ADA2A5BF2663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5C629-6E0D-4C31-AA3C-4BDD844A522F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DB42CC-6415-484C-A4BE-7A8F37AD82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5C629-6E0D-4C31-AA3C-4BDD844A522F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42CC-6415-484C-A4BE-7A8F37AD82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5C629-6E0D-4C31-AA3C-4BDD844A522F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42CC-6415-484C-A4BE-7A8F37AD82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CF5C629-6E0D-4C31-AA3C-4BDD844A522F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6DB42CC-6415-484C-A4BE-7A8F37AD82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5C629-6E0D-4C31-AA3C-4BDD844A522F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42CC-6415-484C-A4BE-7A8F37AD82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5C629-6E0D-4C31-AA3C-4BDD844A522F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42CC-6415-484C-A4BE-7A8F37AD82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42CC-6415-484C-A4BE-7A8F37AD82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5C629-6E0D-4C31-AA3C-4BDD844A522F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5C629-6E0D-4C31-AA3C-4BDD844A522F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42CC-6415-484C-A4BE-7A8F37AD82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5C629-6E0D-4C31-AA3C-4BDD844A522F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42CC-6415-484C-A4BE-7A8F37AD82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CF5C629-6E0D-4C31-AA3C-4BDD844A522F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6DB42CC-6415-484C-A4BE-7A8F37AD82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5C629-6E0D-4C31-AA3C-4BDD844A522F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DB42CC-6415-484C-A4BE-7A8F37AD82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CF5C629-6E0D-4C31-AA3C-4BDD844A522F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6DB42CC-6415-484C-A4BE-7A8F37AD82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Закрепление крестовины, разводка стояков, применение простого плетения двумя прутиками вдогонку.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Плетение круглого донышка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Содержимое 7" descr="SANY0100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353279" y="1646352"/>
            <a:ext cx="5256818" cy="4036754"/>
          </a:xfrm>
          <a:ln w="76200">
            <a:solidFill>
              <a:srgbClr val="002060"/>
            </a:solidFill>
          </a:ln>
        </p:spPr>
      </p:pic>
      <p:sp>
        <p:nvSpPr>
          <p:cNvPr id="7" name="Текст 6"/>
          <p:cNvSpPr>
            <a:spLocks noGrp="1"/>
          </p:cNvSpPr>
          <p:nvPr>
            <p:ph type="body" idx="2"/>
          </p:nvPr>
        </p:nvSpPr>
        <p:spPr>
          <a:xfrm>
            <a:off x="428596" y="2143116"/>
            <a:ext cx="3008313" cy="4268799"/>
          </a:xfrm>
        </p:spPr>
        <p:txBody>
          <a:bodyPr>
            <a:normAutofit fontScale="85000" lnSpcReduction="20000"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b="1" dirty="0" smtClean="0">
                <a:solidFill>
                  <a:srgbClr val="002060"/>
                </a:solidFill>
              </a:rPr>
              <a:t>Материал (прутики  и палочки) должен быть заранее подготовлен к работе.</a:t>
            </a:r>
          </a:p>
          <a:p>
            <a:pPr marL="342900" indent="-342900">
              <a:buFont typeface="+mj-lt"/>
              <a:buAutoNum type="arabicPeriod"/>
            </a:pPr>
            <a:endParaRPr lang="ru-RU" b="1" dirty="0">
              <a:solidFill>
                <a:srgbClr val="00206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b="1" dirty="0" smtClean="0">
                <a:solidFill>
                  <a:srgbClr val="002060"/>
                </a:solidFill>
              </a:rPr>
              <a:t>Необходимо иметь  инструмент для работы.</a:t>
            </a:r>
          </a:p>
          <a:p>
            <a:pPr marL="342900" indent="-342900">
              <a:buFont typeface="+mj-lt"/>
              <a:buAutoNum type="arabicPeriod"/>
            </a:pPr>
            <a:endParaRPr lang="ru-RU" b="1" dirty="0">
              <a:solidFill>
                <a:srgbClr val="00206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b="1" dirty="0" smtClean="0">
                <a:solidFill>
                  <a:srgbClr val="002060"/>
                </a:solidFill>
              </a:rPr>
              <a:t>Расщепляем палочки с помощью толстого шила.</a:t>
            </a:r>
          </a:p>
          <a:p>
            <a:pPr marL="342900" indent="-342900">
              <a:buFont typeface="+mj-lt"/>
              <a:buAutoNum type="arabicPeriod"/>
            </a:pPr>
            <a:endParaRPr lang="ru-RU" b="1" dirty="0">
              <a:solidFill>
                <a:srgbClr val="00206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b="1" dirty="0" smtClean="0">
                <a:solidFill>
                  <a:srgbClr val="002060"/>
                </a:solidFill>
              </a:rPr>
              <a:t>Вставляем в расщеп  оставшиеся палочки.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85786" y="428604"/>
            <a:ext cx="1981200" cy="1066800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Создание крестовины</a:t>
            </a:r>
            <a:endParaRPr lang="ru-RU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НАЧАЛО ЗАКРЕПЛЕНИЯ 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5" name="Рисунок 4" descr="SANY0031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982854"/>
            <a:ext cx="6019800" cy="45112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76200">
            <a:solidFill>
              <a:srgbClr val="321547"/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Вставляем  в крестовину два длинных тонких  прутика».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SANY0032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973396"/>
            <a:ext cx="6248400" cy="468260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76200">
            <a:solidFill>
              <a:srgbClr val="321547"/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Закрепляем крестовину способом «веревочка в два прута».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ЗАКРЕПЛЕНИЕ КРЕСТОВИНЫ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РАЗВОДКА СТОЯКОВ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5" name="Рисунок 4" descr="SANY0033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982854"/>
            <a:ext cx="6019800" cy="45112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76200">
            <a:solidFill>
              <a:srgbClr val="321547"/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«Разводка» осуществляется тем же способом, что и закрепление крестовины, «веревочка в два прута».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Готовый «</a:t>
            </a:r>
            <a:r>
              <a:rPr lang="ru-RU" dirty="0" err="1" smtClean="0">
                <a:solidFill>
                  <a:srgbClr val="C00000"/>
                </a:solidFill>
              </a:rPr>
              <a:t>скелетик</a:t>
            </a:r>
            <a:r>
              <a:rPr lang="ru-RU" dirty="0" smtClean="0">
                <a:solidFill>
                  <a:srgbClr val="C00000"/>
                </a:solidFill>
              </a:rPr>
              <a:t>» для плетения донышка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5" name="Рисунок 4" descr="SANY0034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982854"/>
            <a:ext cx="6019800" cy="45112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76200">
            <a:solidFill>
              <a:srgbClr val="321547"/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Стояки разведены на равном расстоянии друг от друга.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Можно начинать плести донышко простым плетением двумя прутиками «вдогонку».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Готовое донышко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5" name="Рисунок 4" descr="SANY0035.JP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tretch>
            <a:fillRect/>
          </a:stretch>
        </p:blipFill>
        <p:spPr>
          <a:xfrm>
            <a:off x="457200" y="982854"/>
            <a:ext cx="6019800" cy="45112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76200">
            <a:solidFill>
              <a:srgbClr val="321547"/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Осталось закрепить  концы прутиков.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123</TotalTime>
  <Words>127</Words>
  <Application>Microsoft Office PowerPoint</Application>
  <PresentationFormat>Экран (4:3)</PresentationFormat>
  <Paragraphs>22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Бумажная</vt:lpstr>
      <vt:lpstr>Плетение круглого донышка</vt:lpstr>
      <vt:lpstr>Создание крестовины</vt:lpstr>
      <vt:lpstr>НАЧАЛО ЗАКРЕПЛЕНИЯ </vt:lpstr>
      <vt:lpstr>ЗАКРЕПЛЕНИЕ КРЕСТОВИНЫ</vt:lpstr>
      <vt:lpstr>РАЗВОДКА СТОЯКОВ</vt:lpstr>
      <vt:lpstr>Готовый «скелетик» для плетения донышка</vt:lpstr>
      <vt:lpstr>Готовое донышко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Плетение круглого донышка</dc:title>
  <dc:creator>Леночка</dc:creator>
  <cp:lastModifiedBy>Панда</cp:lastModifiedBy>
  <cp:revision>18</cp:revision>
  <dcterms:created xsi:type="dcterms:W3CDTF">2010-11-18T16:57:49Z</dcterms:created>
  <dcterms:modified xsi:type="dcterms:W3CDTF">2014-04-22T16:38:59Z</dcterms:modified>
</cp:coreProperties>
</file>