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7" r:id="rId10"/>
    <p:sldId id="263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6862-7ADA-4225-8F81-5046DBF91FF0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BF0-50C7-43BB-84D0-6F4A026492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6862-7ADA-4225-8F81-5046DBF91FF0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BF0-50C7-43BB-84D0-6F4A02649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6862-7ADA-4225-8F81-5046DBF91FF0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BF0-50C7-43BB-84D0-6F4A02649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6862-7ADA-4225-8F81-5046DBF91FF0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BF0-50C7-43BB-84D0-6F4A026492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6862-7ADA-4225-8F81-5046DBF91FF0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BF0-50C7-43BB-84D0-6F4A02649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6862-7ADA-4225-8F81-5046DBF91FF0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BF0-50C7-43BB-84D0-6F4A026492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6862-7ADA-4225-8F81-5046DBF91FF0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BF0-50C7-43BB-84D0-6F4A026492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6862-7ADA-4225-8F81-5046DBF91FF0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BF0-50C7-43BB-84D0-6F4A02649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6862-7ADA-4225-8F81-5046DBF91FF0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BF0-50C7-43BB-84D0-6F4A02649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6862-7ADA-4225-8F81-5046DBF91FF0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BF0-50C7-43BB-84D0-6F4A026492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6862-7ADA-4225-8F81-5046DBF91FF0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68BF0-50C7-43BB-84D0-6F4A026492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876862-7ADA-4225-8F81-5046DBF91FF0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968BF0-50C7-43BB-84D0-6F4A026492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661248"/>
            <a:ext cx="8417024" cy="8164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Председатель МО русского языка ГБОУ СОШ №12</a:t>
            </a:r>
          </a:p>
          <a:p>
            <a:r>
              <a:rPr lang="ru-RU" dirty="0" err="1" smtClean="0"/>
              <a:t>Селезнёва</a:t>
            </a:r>
            <a:r>
              <a:rPr lang="ru-RU" dirty="0" smtClean="0"/>
              <a:t> К.А.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НЕДЕЛЯ РУССКОГО ЯЗЫКА и </a:t>
            </a:r>
            <a:r>
              <a:rPr lang="ru-RU" dirty="0" smtClean="0"/>
              <a:t>ЛИТЕРАТУРЫ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901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Посещение Государственного музея А.С. Пушкина</a:t>
            </a:r>
            <a:endParaRPr lang="ru-RU" dirty="0"/>
          </a:p>
        </p:txBody>
      </p:sp>
      <p:pic>
        <p:nvPicPr>
          <p:cNvPr id="6146" name="Picture 2" descr="C:\Documents and Settings\predator\Мои документы\Мои рисунки\2013 г\2013 г. 12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215191"/>
            <a:ext cx="3346450" cy="25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predator\Мои документы\Мои рисунки\2013 г\2013 г. 12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1215643"/>
            <a:ext cx="3346450" cy="250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476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На заключительном этапе Недели подводились итоги, награждались победители, вручались сертификаты участникам игры «Русский медвежонок»</a:t>
            </a:r>
            <a:endParaRPr lang="ru-RU" sz="3200" dirty="0"/>
          </a:p>
        </p:txBody>
      </p:sp>
      <p:pic>
        <p:nvPicPr>
          <p:cNvPr id="2050" name="Picture 2" descr="C:\Documents and Settings\predator\Рабочий стол\неделя РЯ и ЛИТ\2013 г. 1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72928"/>
            <a:ext cx="4321175" cy="32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predator\Рабочий стол\неделя РЯ и ЛИТ\2013 г. 14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1214048"/>
            <a:ext cx="3346450" cy="251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274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5-й класс впервые принял участие в этой игре</a:t>
            </a:r>
            <a:endParaRPr lang="ru-RU" dirty="0"/>
          </a:p>
        </p:txBody>
      </p:sp>
      <p:pic>
        <p:nvPicPr>
          <p:cNvPr id="3074" name="Picture 2" descr="C:\Documents and Settings\predator\Рабочий стол\неделя РЯ и ЛИТ\2013 г. 14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754813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26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проведения недели русского языка и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15.03 – спектакль по сказу </a:t>
            </a:r>
            <a:r>
              <a:rPr lang="ru-RU" dirty="0" err="1" smtClean="0"/>
              <a:t>Н.С.Лескова</a:t>
            </a:r>
            <a:r>
              <a:rPr lang="ru-RU" dirty="0" smtClean="0"/>
              <a:t> «Левша» для 5,6 классов</a:t>
            </a:r>
          </a:p>
          <a:p>
            <a:pPr marL="0" indent="0">
              <a:buNone/>
            </a:pPr>
            <a:r>
              <a:rPr lang="ru-RU" dirty="0" smtClean="0"/>
              <a:t>18-20.03- выпуск газет 5-11 классов, посвященных любимым писателям.</a:t>
            </a:r>
          </a:p>
          <a:p>
            <a:pPr marL="0" indent="0">
              <a:buNone/>
            </a:pPr>
            <a:r>
              <a:rPr lang="ru-RU" dirty="0" smtClean="0"/>
              <a:t>19.03 – выпуск газеты по русскому языку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« Нарочно не придумаешь». 7 класс</a:t>
            </a:r>
          </a:p>
          <a:p>
            <a:pPr marL="0" indent="0">
              <a:buNone/>
            </a:pPr>
            <a:r>
              <a:rPr lang="ru-RU" dirty="0" smtClean="0"/>
              <a:t>20.03 –  конкурс иллюстраций к циклу стихотворений </a:t>
            </a:r>
            <a:r>
              <a:rPr lang="ru-RU" dirty="0" err="1" smtClean="0"/>
              <a:t>А.Блока</a:t>
            </a:r>
            <a:r>
              <a:rPr lang="ru-RU" dirty="0" smtClean="0"/>
              <a:t> «На поле Куликовом». 8 классы</a:t>
            </a:r>
          </a:p>
          <a:p>
            <a:pPr marL="0" indent="0">
              <a:buNone/>
            </a:pPr>
            <a:r>
              <a:rPr lang="ru-RU" dirty="0" smtClean="0"/>
              <a:t>21.03 – посещение музея </a:t>
            </a:r>
            <a:r>
              <a:rPr lang="ru-RU" dirty="0" err="1" smtClean="0"/>
              <a:t>А.С.Пушкина</a:t>
            </a:r>
            <a:r>
              <a:rPr lang="ru-RU" dirty="0" smtClean="0"/>
              <a:t> 5,6 классы.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740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выпуску газеты, посвященной творчеству Ш. Перро</a:t>
            </a:r>
            <a:endParaRPr lang="ru-RU" dirty="0"/>
          </a:p>
        </p:txBody>
      </p:sp>
      <p:pic>
        <p:nvPicPr>
          <p:cNvPr id="1026" name="Picture 2" descr="C:\Documents and Settings\predator\Рабочий стол\Новая папка\2013 г. 1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predator\Рабочий стол\Новая папка\2013 г. 11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1214868"/>
            <a:ext cx="3346450" cy="250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183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вот что получилось</a:t>
            </a:r>
            <a:endParaRPr lang="ru-RU" dirty="0"/>
          </a:p>
        </p:txBody>
      </p:sp>
      <p:pic>
        <p:nvPicPr>
          <p:cNvPr id="2050" name="Picture 2" descr="C:\Documents and Settings\predator\Рабочий стол\неделя РЯ и ЛИТ\2013 г. 12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7240" y="731838"/>
            <a:ext cx="463232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769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Газеты 5, 8-А,8-Б, и10 классов.</a:t>
            </a:r>
            <a:endParaRPr lang="ru-RU" dirty="0"/>
          </a:p>
        </p:txBody>
      </p:sp>
      <p:pic>
        <p:nvPicPr>
          <p:cNvPr id="3074" name="Picture 2" descr="C:\Documents and Settings\predator\Рабочий стол\неделя РЯ и ЛИТ\2013 г. 13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7240" y="731838"/>
            <a:ext cx="463232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76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Газеты 7,9,11 классов</a:t>
            </a:r>
            <a:endParaRPr lang="ru-RU" dirty="0"/>
          </a:p>
        </p:txBody>
      </p:sp>
      <p:pic>
        <p:nvPicPr>
          <p:cNvPr id="4098" name="Picture 2" descr="C:\Documents and Settings\predator\Рабочий стол\неделя РЯ и ЛИТ\2013 г. 13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6244" y="731838"/>
            <a:ext cx="4634312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883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Газета , составленная из цитат из детских сочинений</a:t>
            </a:r>
            <a:endParaRPr lang="ru-RU" dirty="0"/>
          </a:p>
        </p:txBody>
      </p:sp>
      <p:pic>
        <p:nvPicPr>
          <p:cNvPr id="5122" name="Picture 2" descr="C:\Documents and Settings\predator\Рабочий стол\неделя РЯ и ЛИТ\2013 г. 14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7240" y="731838"/>
            <a:ext cx="463232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43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Конкурс иллюстраций к циклу </a:t>
            </a:r>
            <a:r>
              <a:rPr lang="ru-RU" dirty="0" err="1" smtClean="0"/>
              <a:t>А.Блока</a:t>
            </a:r>
            <a:r>
              <a:rPr lang="ru-RU" dirty="0" smtClean="0"/>
              <a:t> «На поле Куликовом»</a:t>
            </a:r>
            <a:endParaRPr lang="ru-RU" dirty="0"/>
          </a:p>
        </p:txBody>
      </p:sp>
      <p:pic>
        <p:nvPicPr>
          <p:cNvPr id="7170" name="Picture 2" descr="C:\Documents and Settings\predator\Мои документы\Мои рисунки\2013 г\2013 г. 13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1772816"/>
            <a:ext cx="5739557" cy="43020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8388424" y="620688"/>
            <a:ext cx="360040" cy="288031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17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Победитель конкурса иллюстраций Астахова Мария</a:t>
            </a:r>
            <a:endParaRPr lang="ru-RU" dirty="0"/>
          </a:p>
        </p:txBody>
      </p:sp>
      <p:pic>
        <p:nvPicPr>
          <p:cNvPr id="1026" name="Picture 2" descr="C:\Documents and Settings\predator\Рабочий стол\неделя РЯ и ЛИТ\2013 г. 18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420888"/>
            <a:ext cx="463232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87099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163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НЕДЕЛЯ РУССКОГО ЯЗЫКА и ЛИТЕРАТУРЫ</vt:lpstr>
      <vt:lpstr>План проведения недели русского языка и литературы</vt:lpstr>
      <vt:lpstr>Подготовка к выпуску газеты, посвященной творчеству Ш. Перро</vt:lpstr>
      <vt:lpstr>И вот что получилось</vt:lpstr>
      <vt:lpstr>Газеты 5, 8-А,8-Б, и10 классов.</vt:lpstr>
      <vt:lpstr>Газеты 7,9,11 классов</vt:lpstr>
      <vt:lpstr>Газета , составленная из цитат из детских сочинений</vt:lpstr>
      <vt:lpstr>Конкурс иллюстраций к циклу А.Блока «На поле Куликовом»</vt:lpstr>
      <vt:lpstr>Победитель конкурса иллюстраций Астахова Мария</vt:lpstr>
      <vt:lpstr>Посещение Государственного музея А.С. Пушкина</vt:lpstr>
      <vt:lpstr>На заключительном этапе Недели подводились итоги, награждались победители, вручались сертификаты участникам игры «Русский медвежонок»</vt:lpstr>
      <vt:lpstr>5-й класс впервые принял участие в этой игре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РУССКОГО ЯЗЫКА и ЛИТЕРАТУРЫ</dc:title>
  <dc:creator>Perdator</dc:creator>
  <cp:lastModifiedBy>RePack by Diakov</cp:lastModifiedBy>
  <cp:revision>8</cp:revision>
  <dcterms:created xsi:type="dcterms:W3CDTF">2013-04-01T17:17:11Z</dcterms:created>
  <dcterms:modified xsi:type="dcterms:W3CDTF">2014-12-04T16:35:47Z</dcterms:modified>
</cp:coreProperties>
</file>