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  <a:alpha val="9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мои документы\Конорезова\спорт с\ЗОЖ\картинки\556f706328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78687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l\Рабочий стол\п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353465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l\Рабочий стол\п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28604"/>
            <a:ext cx="1928826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l\Рабочий стол\п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28604"/>
            <a:ext cx="21431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l\Рабочий стол\п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2312057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l\Рабочий стол\п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642918"/>
            <a:ext cx="207170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l\Рабочий стол\п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642918"/>
            <a:ext cx="24288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Поварята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А у нас сегодня в классе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Будет новая игра: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Все девчонки – поварихи,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А мальчишки – повара…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05767" y="571480"/>
            <a:ext cx="2238233" cy="2238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56" l="9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3053">
            <a:off x="580938" y="3795657"/>
            <a:ext cx="2433353" cy="2433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3929066"/>
            <a:ext cx="2456598" cy="2456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04"/>
            <a:ext cx="2597198" cy="259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l\Рабочий стол\ук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l\Рабочий стол\ук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728684" cy="20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l\Рабочий стол\ук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422" y="0"/>
            <a:ext cx="3159578" cy="199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l\Рабочий стол\ук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65604"/>
            <a:ext cx="2441121" cy="259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l\Рабочий стол\ук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429684" cy="385765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lang="ru-RU" sz="8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8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 гостях у </a:t>
            </a:r>
            <a:br>
              <a:rPr lang="ru-RU" sz="8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8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профессии</a:t>
            </a:r>
            <a:br>
              <a:rPr lang="ru-RU" sz="8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</a:br>
            <a:endParaRPr lang="ru-RU" sz="8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54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Что такое профессия?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885831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500" b="1" dirty="0" smtClean="0">
                <a:solidFill>
                  <a:srgbClr val="7030A0"/>
                </a:solidFill>
              </a:rPr>
              <a:t>Профессия </a:t>
            </a:r>
            <a:r>
              <a:rPr lang="ru-RU" sz="5500" dirty="0" smtClean="0">
                <a:solidFill>
                  <a:srgbClr val="7030A0"/>
                </a:solidFill>
              </a:rPr>
              <a:t>– это вид труда, </a:t>
            </a:r>
            <a:r>
              <a:rPr lang="ru-RU" sz="5500" b="1" dirty="0" smtClean="0">
                <a:solidFill>
                  <a:srgbClr val="7030A0"/>
                </a:solidFill>
              </a:rPr>
              <a:t>требующий</a:t>
            </a:r>
          </a:p>
          <a:p>
            <a:pPr algn="ctr">
              <a:buNone/>
            </a:pPr>
            <a:r>
              <a:rPr lang="ru-RU" sz="5500" dirty="0" smtClean="0">
                <a:solidFill>
                  <a:srgbClr val="7030A0"/>
                </a:solidFill>
              </a:rPr>
              <a:t> определенной подготовки</a:t>
            </a:r>
            <a:endParaRPr lang="ru-RU" sz="5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Профессионально важные качества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Documents and Settings\al\Рабочий стол\уч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l\Рабочий стол\шв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2016578" cy="224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l\Рабочий стол\пар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2264410" cy="310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l\Рабочий стол\двор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2"/>
          <a:stretch>
            <a:fillRect/>
          </a:stretch>
        </p:blipFill>
        <p:spPr bwMode="auto">
          <a:xfrm>
            <a:off x="6948264" y="4941168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l\Рабочий стол\в2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04" t="12730" r="30817" b="10023"/>
          <a:stretch>
            <a:fillRect/>
          </a:stretch>
        </p:blipFill>
        <p:spPr bwMode="auto">
          <a:xfrm>
            <a:off x="6444208" y="1556792"/>
            <a:ext cx="2542358" cy="290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l\Рабочий стол\мал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057400" cy="234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  <a:t>Повар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714488"/>
            <a:ext cx="3929090" cy="472292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000240"/>
            <a:ext cx="3762388" cy="37623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166" y="1142984"/>
            <a:ext cx="6215106" cy="4536018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39" y="68120"/>
            <a:ext cx="2240609" cy="1672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740" y="4357694"/>
            <a:ext cx="2555260" cy="3624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4000" y1="47280" x2="93000" y2="69456"/>
                        <a14:foregroundMark x1="75000" y1="19247" x2="80667" y2="24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2"/>
            <a:ext cx="2857500" cy="2276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214290"/>
            <a:ext cx="2811252" cy="211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67"/>
            <a:ext cx="8715436" cy="618493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2074816" cy="2655764"/>
          </a:xfrm>
          <a:prstGeom prst="flowChartAlternateProcess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1071546"/>
            <a:ext cx="4249824" cy="2831445"/>
          </a:xfrm>
          <a:prstGeom prst="roundRect">
            <a:avLst/>
          </a:prstGeom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"/>
          <a:stretch/>
        </p:blipFill>
        <p:spPr>
          <a:xfrm>
            <a:off x="5059492" y="4000504"/>
            <a:ext cx="3802417" cy="2692949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429132"/>
            <a:ext cx="2786082" cy="2089561"/>
          </a:xfrm>
          <a:prstGeom prst="flowChartAlternateProcess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623" y="214290"/>
            <a:ext cx="2095514" cy="157163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486" y1="1900" x2="6081" y2="30225"/>
                        <a14:foregroundMark x1="29189" y1="2591" x2="28378" y2="78929"/>
                        <a14:foregroundMark x1="45405" y1="2591" x2="44054" y2="89983"/>
                        <a14:foregroundMark x1="62973" y1="2936" x2="57162" y2="65112"/>
                        <a14:foregroundMark x1="75405" y1="3454" x2="70811" y2="55095"/>
                        <a14:foregroundMark x1="87027" y1="4663" x2="90676" y2="55440"/>
                        <a14:foregroundMark x1="91486" y1="19689" x2="92432" y2="40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714356"/>
            <a:ext cx="2340146" cy="1828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4929198"/>
            <a:ext cx="2042024" cy="1604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2000240"/>
            <a:ext cx="5989712" cy="4181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52475">
            <a:off x="432387" y="2216698"/>
            <a:ext cx="2428892" cy="2836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571480"/>
            <a:ext cx="2878581" cy="1500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33" y1="89111" x2="38889" y2="68444"/>
                        <a14:foregroundMark x1="63778" y1="26444" x2="14667" y2="98222"/>
                        <a14:foregroundMark x1="63778" y1="30444" x2="92667" y2="4667"/>
                        <a14:foregroundMark x1="26222" y1="74444" x2="2889" y2="7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428604"/>
            <a:ext cx="1119142" cy="111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39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В гостях у  профессии </vt:lpstr>
      <vt:lpstr>Что такое профессия?</vt:lpstr>
      <vt:lpstr>Профессионально важные качества</vt:lpstr>
      <vt:lpstr>Повар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Поварята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 гостях у  профессии </dc:title>
  <cp:lastModifiedBy>Leon</cp:lastModifiedBy>
  <cp:revision>25</cp:revision>
  <dcterms:modified xsi:type="dcterms:W3CDTF">2014-04-15T15:58:24Z</dcterms:modified>
</cp:coreProperties>
</file>