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E81"/>
    <a:srgbClr val="A749A0"/>
    <a:srgbClr val="6600FF"/>
    <a:srgbClr val="660066"/>
    <a:srgbClr val="E46E0C"/>
    <a:srgbClr val="D2891E"/>
    <a:srgbClr val="FF33CC"/>
    <a:srgbClr val="E806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РУСВЕТ\Desktop\картинки о любви\U50A53CAD2L540CARJ1LJOCAEF0G6ECA9E95E5CAPCWJ5JCA5RLP9GCAVR7HDECAZAUFWMCA4SK1ELCADQASERCAIS3X02CAJN6BA4CAMO0142CAHUJ2XDCA70O8D4CAQWBSJ9CAFJA9EUCA9OQQLFCANOXFQ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8"/>
            <a:ext cx="1643074" cy="1714512"/>
          </a:xfrm>
          <a:prstGeom prst="rect">
            <a:avLst/>
          </a:prstGeom>
          <a:noFill/>
        </p:spPr>
      </p:pic>
      <p:pic>
        <p:nvPicPr>
          <p:cNvPr id="1028" name="Picture 4" descr="C:\Users\РУСВЕТ\Desktop\картинки о любви\RVCPOQCAKDAHEZCAR9E3VQCAZYNSC2CAJJF900CAE047F7CABHNTCLCA7XOKHCCA4DGIULCAQFGJ5CCA6RQB3HCA3139DZCA9VW3V3CATZ1CXECAS4AERBCAA04WPXCAF023FICARL960DCAXUJUE0CA3XNTJW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9454" y="285728"/>
            <a:ext cx="1714502" cy="17145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5" y="1214422"/>
            <a:ext cx="73581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Юношеская любовь – это прекрасно!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9" name="Сердце 8"/>
          <p:cNvSpPr/>
          <p:nvPr/>
        </p:nvSpPr>
        <p:spPr>
          <a:xfrm>
            <a:off x="4000496" y="428604"/>
            <a:ext cx="1357322" cy="1000132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ердце 11"/>
          <p:cNvSpPr/>
          <p:nvPr/>
        </p:nvSpPr>
        <p:spPr>
          <a:xfrm>
            <a:off x="642910" y="2928934"/>
            <a:ext cx="1214446" cy="1000132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ердце 12"/>
          <p:cNvSpPr/>
          <p:nvPr/>
        </p:nvSpPr>
        <p:spPr>
          <a:xfrm>
            <a:off x="7358082" y="2928934"/>
            <a:ext cx="1214446" cy="1000132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C:\Users\РУСВЕТ\Desktop\картинки о любви\OTMPHCCAMFV19BCATCGRT5CAQ82IW3CA8KPCW5CAJ018DQCA03BX0DCA5O2M1OCA4X95KACATQ0A9XCAPYE2PLCABY9WGXCAIFX78XCAJL6KF3CACVQNHTCAS64X9CCA90RRLKCARXGM21CAM2P03WCAMLEXW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74" y="3071810"/>
            <a:ext cx="3643338" cy="31988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57E81"/>
                </a:solidFill>
              </a:rPr>
              <a:t>Спасибо за внимание!</a:t>
            </a:r>
            <a:endParaRPr lang="ru-RU" dirty="0">
              <a:solidFill>
                <a:srgbClr val="157E81"/>
              </a:solidFill>
            </a:endParaRPr>
          </a:p>
        </p:txBody>
      </p:sp>
      <p:pic>
        <p:nvPicPr>
          <p:cNvPr id="7171" name="Picture 3" descr="C:\Users\РУСВЕТ\Desktop\картинки о любви\GAWGOICAEL7WZ0CAP3AF8SCAXD12MHCANH41HCCASSDGQDCA1C7B1WCAY74W5XCANVG1LZCABBE3TMCAMK1WQICAQMV9CKCADOZ8XCCAYTXLE6CAUD5PENCATA2HFOCAG2I78OCAJCA2YOCAM8W8WPCA3QPWE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3857628"/>
            <a:ext cx="2928926" cy="3000372"/>
          </a:xfrm>
          <a:prstGeom prst="rect">
            <a:avLst/>
          </a:prstGeom>
          <a:noFill/>
        </p:spPr>
      </p:pic>
      <p:pic>
        <p:nvPicPr>
          <p:cNvPr id="7172" name="Picture 4" descr="C:\Users\РУСВЕТ\Desktop\картинки о любви\рай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1571612"/>
            <a:ext cx="4572032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РУСВЕТ\Desktop\картинки о любви\XHZSY0CAC01QHZCA4HOJQCCAHJWPOGCANWAZDSCAX30VJ6CAZQC7WICAO1XFO3CAYCJWT5CAOYN0Z8CASIOG3ACAQ4MOY0CAWG8H94CAUACX01CA4H1M6NCAT46ADPCA6451WRCAWFLX80CAKRTSO1CAG9S9W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071802" cy="2357430"/>
          </a:xfrm>
          <a:prstGeom prst="rect">
            <a:avLst/>
          </a:prstGeom>
          <a:noFill/>
        </p:spPr>
      </p:pic>
      <p:pic>
        <p:nvPicPr>
          <p:cNvPr id="5" name="Рисунок 4" descr="D74Y5OCAE8O77UCAQH1B21CA0FL8H5CAGLPSASCAZ83FBACASQDJIHCA306861CAGFOGFSCAVLAL5UCADGY9YKCA044NJ3CABI56ZWCAQO4E22CATFD10PCAUX7RM1CAJ3XOGXCAU1OFHKCABWBINMCAEBU1XO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000364" y="4000504"/>
            <a:ext cx="2857488" cy="245879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>
              <a:srgbClr val="000000">
                <a:alpha val="2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000232" y="142852"/>
            <a:ext cx="3969421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Любовь - это </a:t>
            </a:r>
          </a:p>
          <a:p>
            <a:pPr algn="just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Сильное, глубокое и устойчивое чувство, красивое и благородное, лишенное эгоизма. Любовь окрыляет, возвышает влюбленного, делает его духовно богаче, чище, она влияет на личность в целом, на ее мысли и волю, отношения и поступки, окрашивает всю жизнь.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4" name="Picture 4" descr="C:\Users\РУСВЕТ\Desktop\картинки о любви\KNBQV6CAOGNVPVCACOKO4JCADC9ENACAS7ADKJCA3HL21XCAC46L6ZCA1D0ACPCADQIIR2CAYTAVYMCARP0T1HCATEORJMCAKQE49ECAQXO3HGCAXK0HZJCA5SXKBYCA4SJEBFCAOBFSKRCAU61IT4CA796CA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72264" y="0"/>
            <a:ext cx="2571736" cy="2285992"/>
          </a:xfrm>
          <a:prstGeom prst="rect">
            <a:avLst/>
          </a:prstGeom>
          <a:noFill/>
        </p:spPr>
      </p:pic>
      <p:pic>
        <p:nvPicPr>
          <p:cNvPr id="5125" name="Picture 5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43834" y="2571744"/>
            <a:ext cx="428628" cy="428628"/>
          </a:xfrm>
          <a:prstGeom prst="rect">
            <a:avLst/>
          </a:prstGeom>
          <a:noFill/>
        </p:spPr>
      </p:pic>
      <p:pic>
        <p:nvPicPr>
          <p:cNvPr id="5126" name="Picture 6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57290" y="4786322"/>
            <a:ext cx="381000" cy="381000"/>
          </a:xfrm>
          <a:prstGeom prst="rect">
            <a:avLst/>
          </a:prstGeom>
          <a:noFill/>
        </p:spPr>
      </p:pic>
      <p:pic>
        <p:nvPicPr>
          <p:cNvPr id="5127" name="Picture 7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01090" y="2571744"/>
            <a:ext cx="357190" cy="428628"/>
          </a:xfrm>
          <a:prstGeom prst="rect">
            <a:avLst/>
          </a:prstGeom>
          <a:noFill/>
        </p:spPr>
      </p:pic>
      <p:pic>
        <p:nvPicPr>
          <p:cNvPr id="5128" name="Picture 8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14480" y="5000636"/>
            <a:ext cx="381000" cy="381000"/>
          </a:xfrm>
          <a:prstGeom prst="rect">
            <a:avLst/>
          </a:prstGeom>
          <a:noFill/>
        </p:spPr>
      </p:pic>
      <p:pic>
        <p:nvPicPr>
          <p:cNvPr id="5129" name="Picture 9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282" y="5500702"/>
            <a:ext cx="381000" cy="381000"/>
          </a:xfrm>
          <a:prstGeom prst="rect">
            <a:avLst/>
          </a:prstGeom>
          <a:noFill/>
        </p:spPr>
      </p:pic>
      <p:pic>
        <p:nvPicPr>
          <p:cNvPr id="5130" name="Picture 10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143900" y="2357430"/>
            <a:ext cx="381000" cy="381000"/>
          </a:xfrm>
          <a:prstGeom prst="rect">
            <a:avLst/>
          </a:prstGeom>
          <a:noFill/>
        </p:spPr>
      </p:pic>
      <p:pic>
        <p:nvPicPr>
          <p:cNvPr id="5131" name="Picture 11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429652" y="3000372"/>
            <a:ext cx="381000" cy="381000"/>
          </a:xfrm>
          <a:prstGeom prst="rect">
            <a:avLst/>
          </a:prstGeom>
          <a:noFill/>
        </p:spPr>
      </p:pic>
      <p:pic>
        <p:nvPicPr>
          <p:cNvPr id="5132" name="Picture 12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4" y="5000636"/>
            <a:ext cx="381000" cy="381000"/>
          </a:xfrm>
          <a:prstGeom prst="rect">
            <a:avLst/>
          </a:prstGeom>
          <a:noFill/>
        </p:spPr>
      </p:pic>
      <p:pic>
        <p:nvPicPr>
          <p:cNvPr id="5133" name="Picture 13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86578" y="2500306"/>
            <a:ext cx="381000" cy="381000"/>
          </a:xfrm>
          <a:prstGeom prst="rect">
            <a:avLst/>
          </a:prstGeom>
          <a:noFill/>
        </p:spPr>
      </p:pic>
      <p:pic>
        <p:nvPicPr>
          <p:cNvPr id="5134" name="Picture 14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28662" y="5000636"/>
            <a:ext cx="381000" cy="381000"/>
          </a:xfrm>
          <a:prstGeom prst="rect">
            <a:avLst/>
          </a:prstGeom>
          <a:noFill/>
        </p:spPr>
      </p:pic>
      <p:pic>
        <p:nvPicPr>
          <p:cNvPr id="5135" name="Picture 15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34" y="4786322"/>
            <a:ext cx="381000" cy="381000"/>
          </a:xfrm>
          <a:prstGeom prst="rect">
            <a:avLst/>
          </a:prstGeom>
          <a:noFill/>
        </p:spPr>
      </p:pic>
      <p:pic>
        <p:nvPicPr>
          <p:cNvPr id="5136" name="Picture 16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15206" y="2357430"/>
            <a:ext cx="381000" cy="381000"/>
          </a:xfrm>
          <a:prstGeom prst="rect">
            <a:avLst/>
          </a:prstGeom>
          <a:noFill/>
        </p:spPr>
      </p:pic>
      <p:pic>
        <p:nvPicPr>
          <p:cNvPr id="5137" name="Picture 17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1472" y="5857892"/>
            <a:ext cx="381000" cy="381000"/>
          </a:xfrm>
          <a:prstGeom prst="rect">
            <a:avLst/>
          </a:prstGeom>
          <a:noFill/>
        </p:spPr>
      </p:pic>
      <p:pic>
        <p:nvPicPr>
          <p:cNvPr id="5138" name="Picture 18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43042" y="5429264"/>
            <a:ext cx="381000" cy="381000"/>
          </a:xfrm>
          <a:prstGeom prst="rect">
            <a:avLst/>
          </a:prstGeom>
          <a:noFill/>
        </p:spPr>
      </p:pic>
      <p:pic>
        <p:nvPicPr>
          <p:cNvPr id="5139" name="Picture 19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72330" y="3357562"/>
            <a:ext cx="381000" cy="381000"/>
          </a:xfrm>
          <a:prstGeom prst="rect">
            <a:avLst/>
          </a:prstGeom>
          <a:noFill/>
        </p:spPr>
      </p:pic>
      <p:pic>
        <p:nvPicPr>
          <p:cNvPr id="26" name="Picture 11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43834" y="3786190"/>
            <a:ext cx="381000" cy="381000"/>
          </a:xfrm>
          <a:prstGeom prst="rect">
            <a:avLst/>
          </a:prstGeom>
          <a:noFill/>
        </p:spPr>
      </p:pic>
      <p:pic>
        <p:nvPicPr>
          <p:cNvPr id="27" name="Picture 7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86578" y="2928934"/>
            <a:ext cx="381000" cy="381000"/>
          </a:xfrm>
          <a:prstGeom prst="rect">
            <a:avLst/>
          </a:prstGeom>
          <a:noFill/>
        </p:spPr>
      </p:pic>
      <p:pic>
        <p:nvPicPr>
          <p:cNvPr id="28" name="Picture 11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143900" y="3429000"/>
            <a:ext cx="381000" cy="381000"/>
          </a:xfrm>
          <a:prstGeom prst="rect">
            <a:avLst/>
          </a:prstGeom>
          <a:noFill/>
        </p:spPr>
      </p:pic>
      <p:pic>
        <p:nvPicPr>
          <p:cNvPr id="29" name="Picture 17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00100" y="6143644"/>
            <a:ext cx="381000" cy="381000"/>
          </a:xfrm>
          <a:prstGeom prst="rect">
            <a:avLst/>
          </a:prstGeom>
          <a:noFill/>
        </p:spPr>
      </p:pic>
      <p:pic>
        <p:nvPicPr>
          <p:cNvPr id="30" name="Picture 17" descr="C:\Users\РУСВЕТ\Desktop\С рабочего стола Светы\Анимации для газеты\Анимашки\87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728" y="5857892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Апостол Павел</a:t>
            </a:r>
            <a:endParaRPr lang="ru-RU" sz="28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57356" y="1785926"/>
            <a:ext cx="5486400" cy="3962400"/>
          </a:xfrm>
        </p:spPr>
      </p:sp>
      <p:sp>
        <p:nvSpPr>
          <p:cNvPr id="5" name="Прямоугольник 4"/>
          <p:cNvSpPr/>
          <p:nvPr/>
        </p:nvSpPr>
        <p:spPr>
          <a:xfrm>
            <a:off x="285720" y="1285861"/>
            <a:ext cx="700092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Весь </a:t>
            </a:r>
            <a:r>
              <a:rPr lang="ru-RU" sz="54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нравственный </a:t>
            </a:r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закон в</a:t>
            </a:r>
          </a:p>
          <a:p>
            <a:pPr algn="ctr"/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одном заключается: люби</a:t>
            </a:r>
          </a:p>
          <a:p>
            <a:pPr algn="ctr"/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ближнего твоего, как самого себя.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H:\картинки о любви\LHPQDKCA72WLVMCAAEBEE7CAQMD5NKCA18YB58CA7FPHTWCA2DKMM3CA181EACCA9INW3ACA60G7HOCA0MRYN8CAQ9NE4BCAS2JCBKCAQYMBT3CAY70MTUCAVOPATPCA68FE1BCA653NPQCAUMBC6YCALPZB3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8082" y="3214686"/>
            <a:ext cx="1778322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УСВЕТ\Desktop\картинки о любви\W9EJQUCA6CP5BFCAVF4ECHCALTBU38CADX8FFQCA5BYIDXCANZYNIFCAWRCZJOCAQA31LPCAFMJP0NCA771LQWCAFKNKZQCA9OI7CLCA2JVYPZCA4WQZVSCA9JH2KWCAWJX09BCAXIEGR7CA7FWLAICAMTSFO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lum bright="-2000" contrast="4000"/>
          </a:blip>
          <a:srcRect/>
          <a:stretch>
            <a:fillRect/>
          </a:stretch>
        </p:blipFill>
        <p:spPr bwMode="auto">
          <a:xfrm>
            <a:off x="1500166" y="2214554"/>
            <a:ext cx="5486400" cy="39624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00166" y="214291"/>
            <a:ext cx="5437867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Нравственная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чистота любви –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это зеркало человеческой души.</a:t>
            </a:r>
            <a:endParaRPr lang="ru-RU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33CC"/>
                </a:solidFill>
              </a:rPr>
              <a:t>Любовь – это удивительное, прекрасное чувство, это нравственная ценность</a:t>
            </a:r>
            <a:endParaRPr lang="ru-RU" dirty="0">
              <a:solidFill>
                <a:srgbClr val="FF33CC"/>
              </a:solidFill>
            </a:endParaRPr>
          </a:p>
        </p:txBody>
      </p:sp>
      <p:pic>
        <p:nvPicPr>
          <p:cNvPr id="4" name="Содержимое 3" descr="404052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572396" y="1500174"/>
            <a:ext cx="1571604" cy="1219200"/>
          </a:xfrm>
        </p:spPr>
      </p:pic>
      <p:pic>
        <p:nvPicPr>
          <p:cNvPr id="7" name="Рисунок 6" descr="404052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571612"/>
            <a:ext cx="1428760" cy="1219200"/>
          </a:xfrm>
          <a:prstGeom prst="rect">
            <a:avLst/>
          </a:prstGeom>
        </p:spPr>
      </p:pic>
      <p:pic>
        <p:nvPicPr>
          <p:cNvPr id="8" name="Рисунок 7" descr="404052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72396" y="5429264"/>
            <a:ext cx="1571604" cy="1219200"/>
          </a:xfrm>
          <a:prstGeom prst="rect">
            <a:avLst/>
          </a:prstGeom>
        </p:spPr>
      </p:pic>
      <p:pic>
        <p:nvPicPr>
          <p:cNvPr id="10" name="Рисунок 9" descr="404052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5638800"/>
            <a:ext cx="1500166" cy="1219200"/>
          </a:xfrm>
          <a:prstGeom prst="rect">
            <a:avLst/>
          </a:prstGeom>
        </p:spPr>
      </p:pic>
      <p:pic>
        <p:nvPicPr>
          <p:cNvPr id="3075" name="Picture 3" descr="C:\Users\РУСВЕТ\Desktop\картинки о любви\88MCBLCA21K2L1CA28M69UCA3HT9H1CAPT6MD7CA3YC7AXCAFXQ6U4CAGMIH7GCAT1WQ8YCAR1IILFCARY0YCICA1XK553CAL8SJK4CAK7D114CAIA54DQCACTH6D9CAIKUI6BCAFJFDN0CAEM136LCAZW7WL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3809982"/>
            <a:ext cx="3214709" cy="3048018"/>
          </a:xfrm>
          <a:prstGeom prst="rect">
            <a:avLst/>
          </a:prstGeom>
          <a:noFill/>
        </p:spPr>
      </p:pic>
      <p:pic>
        <p:nvPicPr>
          <p:cNvPr id="3076" name="Picture 4" descr="C:\Users\РУСВЕТ\Desktop\картинки о любви\79H9UACA0KTW00CA7175J8CA2OVVJ1CAFE60VICATR8T6KCAFKK8LFCAKBV2DACAGGTMZXCA0I9CFKCAHCI2KXCAD17FYCCAK7NFMCCAW7TC4LCAQQL9WECAZL587CCAD4EUZWCA5F7LLBCAQF8YKFCAIW1BB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71604" y="1714488"/>
            <a:ext cx="1828809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Мнение взрослых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/>
              <a:t>Юношеская любовь – это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dirty="0" smtClean="0"/>
              <a:t>1.Высшее проявление чувства.</a:t>
            </a:r>
          </a:p>
          <a:p>
            <a:pPr>
              <a:buNone/>
            </a:pPr>
            <a:r>
              <a:rPr lang="ru-RU" b="1" dirty="0" smtClean="0"/>
              <a:t>2. Только она и есть настоящая любовь.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3.Такой любви нет.</a:t>
            </a:r>
          </a:p>
          <a:p>
            <a:pPr>
              <a:buNone/>
            </a:pPr>
            <a:r>
              <a:rPr lang="ru-RU" b="1" dirty="0" smtClean="0"/>
              <a:t>4.Школьникам любить ещё рано.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РУСВЕТ\Desktop\картинки о любви\1AS1M0CAH2T5L1CAAV0BW5CAB7YMR9CAB6RLTACAR5PI88CAJIJEK2CA36KYT5CACENMD6CA29QH43CAF6H9NYCAYK3A2GCAS9DAT4CA2UBG1NCA2M3SD2CAPS93VKCAMLC1QWCA6IRJNZCAGHDIGPCABN1WJ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92" y="1428736"/>
            <a:ext cx="2143108" cy="2214578"/>
          </a:xfrm>
          <a:prstGeom prst="rect">
            <a:avLst/>
          </a:prstGeom>
          <a:noFill/>
        </p:spPr>
      </p:pic>
      <p:pic>
        <p:nvPicPr>
          <p:cNvPr id="4098" name="Picture 2" descr="C:\Users\РУСВЕТ\Desktop\картинки о любви\лебеди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4671986"/>
            <a:ext cx="2857488" cy="21860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6600FF"/>
                </a:solidFill>
              </a:rPr>
              <a:t>Высказывания великих людей.</a:t>
            </a:r>
            <a:endParaRPr lang="ru-RU" dirty="0">
              <a:solidFill>
                <a:srgbClr val="66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643050"/>
            <a:ext cx="814393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 любовь без уважения не может ни далеко зайти, ни высоко подняться, это однокрылый ангел. (Л. Дюма)</a:t>
            </a:r>
          </a:p>
          <a:p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806E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 Не смотреть друг на друга, но смотреть в одном направлении – вот что значит любить. ( А.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806E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Сент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806E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806E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Экзюпери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</a:p>
          <a:p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46E0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 Любовь и дружба – взаимное эхо: они дают столько, сколько берут. ( А.И. Герцен)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E46E0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00FF"/>
                </a:solidFill>
              </a:rPr>
              <a:t>Требования к влюбленным.</a:t>
            </a:r>
            <a:endParaRPr lang="ru-RU" dirty="0">
              <a:solidFill>
                <a:srgbClr val="66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Нужно глубоко понимать, что любовь – это чувство, которое особо нуждается в непреклонном самоконтроле и дисциплине ,а не какая-то неуправляемая стихия, ломающая все нормы.</a:t>
            </a:r>
          </a:p>
          <a:p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Следует сознавать необходимость в сдержанности чувств, недопустимости физической близости между любящими до наступления социальной зрелости, нравственно-психологической и экономической готовности образовать семью.</a:t>
            </a:r>
          </a:p>
          <a:p>
            <a:r>
              <a:rPr lang="ru-RU" sz="2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Следует терпеливо и благожелательно оценивать внимание близких к переменам в вашем поведении: оно, как правило</a:t>
            </a:r>
            <a:r>
              <a:rPr lang="ru-RU" sz="2000" b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продиктовано </a:t>
            </a:r>
            <a:r>
              <a:rPr lang="ru-RU" sz="2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заботой о вашем настоящем и будущем. Желательно самому найти форму и случай тактично рассказать о характере ваших отношений в любви, об их благородном воздействии на вас, снять тревоги с близких, успокоить их.</a:t>
            </a:r>
          </a:p>
          <a:p>
            <a:endParaRPr lang="ru-RU" sz="2000" dirty="0"/>
          </a:p>
        </p:txBody>
      </p:sp>
      <p:sp>
        <p:nvSpPr>
          <p:cNvPr id="4" name="Сердце 3"/>
          <p:cNvSpPr/>
          <p:nvPr/>
        </p:nvSpPr>
        <p:spPr>
          <a:xfrm>
            <a:off x="642910" y="1785926"/>
            <a:ext cx="285752" cy="35719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ердце 4"/>
          <p:cNvSpPr/>
          <p:nvPr/>
        </p:nvSpPr>
        <p:spPr>
          <a:xfrm>
            <a:off x="642910" y="2928934"/>
            <a:ext cx="285752" cy="42862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ердце 6"/>
          <p:cNvSpPr/>
          <p:nvPr/>
        </p:nvSpPr>
        <p:spPr>
          <a:xfrm>
            <a:off x="642910" y="4286256"/>
            <a:ext cx="285752" cy="35719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     </a:t>
            </a:r>
            <a:r>
              <a:rPr lang="ru-RU" sz="2000" dirty="0" smtClean="0">
                <a:ln w="63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7030A0"/>
                </a:solidFill>
              </a:rPr>
              <a:t>НЕ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нужно хвастаться своей любовью, ставить в неудобное положение предмет своей любви; следует оберегать его от посторонних и не давать в обиду.</a:t>
            </a:r>
            <a:endParaRPr lang="ru-RU" sz="2000" dirty="0"/>
          </a:p>
        </p:txBody>
      </p:sp>
      <p:sp>
        <p:nvSpPr>
          <p:cNvPr id="3" name="Сердце 2"/>
          <p:cNvSpPr/>
          <p:nvPr/>
        </p:nvSpPr>
        <p:spPr>
          <a:xfrm>
            <a:off x="428596" y="1071546"/>
            <a:ext cx="285752" cy="35719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C:\Users\РУСВЕТ\Desktop\картинки о любви\J3QJOZCAVN3V3VCAI42G6QCASQR7RICAAFH6X6CALV8HF7CATI9YHMCAXIGUR5CAH0PJ8GCAFY35SACASNCL3XCAJ7EWEFCAYP7EPCCA3ANLFMCABM181YCAD5CA5JCA5TF6RVCA2IXLP1CAB2QNFACAOR3AB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2" y="3000372"/>
            <a:ext cx="1571636" cy="1357322"/>
          </a:xfrm>
          <a:prstGeom prst="rect">
            <a:avLst/>
          </a:prstGeom>
          <a:noFill/>
        </p:spPr>
      </p:pic>
      <p:pic>
        <p:nvPicPr>
          <p:cNvPr id="6148" name="Picture 4" descr="C:\Users\РУСВЕТ\Desktop\картинки о любви\UKPSMMCABQUYCVCAZTATCBCAWTGTG8CA189D0QCASYU0GJCAR7FQZ5CAVWV4ZVCA13GSRZCA877Y84CA6O4BGFCAJ0JX9YCA7L2H84CATJVCR5CA457I91CAEEM7GCCA4FEEBCCAH51XC3CAHSM1NECAWNN4Q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0" y="2143116"/>
            <a:ext cx="1714480" cy="12858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4714884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Желаю вам большой, искренней и чистой любви! Уважайте и берегите друг друга!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356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Апостол Павел</vt:lpstr>
      <vt:lpstr>Слайд 4</vt:lpstr>
      <vt:lpstr>Любовь – это удивительное, прекрасное чувство, это нравственная ценность</vt:lpstr>
      <vt:lpstr>Мнение взрослых</vt:lpstr>
      <vt:lpstr>Высказывания великих людей.</vt:lpstr>
      <vt:lpstr>Требования к влюбленным.</vt:lpstr>
      <vt:lpstr>     НЕ нужно хвастаться своей любовью, ставить в неудобное положение предмет своей любви; следует оберегать его от посторонних и не давать в обиду.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Юношеская любовь – это прекрасно.</dc:title>
  <dc:creator>РУСВЕТ</dc:creator>
  <cp:lastModifiedBy>Ирина</cp:lastModifiedBy>
  <cp:revision>29</cp:revision>
  <dcterms:created xsi:type="dcterms:W3CDTF">2011-05-10T14:54:06Z</dcterms:created>
  <dcterms:modified xsi:type="dcterms:W3CDTF">2012-02-29T10:31:45Z</dcterms:modified>
</cp:coreProperties>
</file>