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3" r:id="rId4"/>
    <p:sldId id="272" r:id="rId5"/>
    <p:sldId id="271" r:id="rId6"/>
    <p:sldId id="270" r:id="rId7"/>
    <p:sldId id="269" r:id="rId8"/>
    <p:sldId id="276" r:id="rId9"/>
    <p:sldId id="277" r:id="rId10"/>
    <p:sldId id="275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F11FA-3507-42ED-B208-C7476D38910A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0D81-4ED8-473B-89E9-36C538F0A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7" name="Picture 5" descr="otryad13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0"/>
            <a:ext cx="55801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700808"/>
            <a:ext cx="336662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</a:rPr>
              <a:t>История </a:t>
            </a:r>
          </a:p>
          <a:p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</a:rPr>
              <a:t>пионерской </a:t>
            </a:r>
          </a:p>
          <a:p>
            <a:r>
              <a:rPr lang="ru-RU" sz="4400" b="1" i="1" dirty="0" smtClean="0">
                <a:solidFill>
                  <a:schemeClr val="bg2">
                    <a:lumMod val="10000"/>
                  </a:schemeClr>
                </a:solidFill>
              </a:rPr>
              <a:t>организации</a:t>
            </a:r>
            <a:endParaRPr lang="ru-RU" sz="4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18434" name="Picture 2" descr="http://img1.liveinternet.ru/images/attach/c/4/105/25/105025135_0_4f1f4_9b7535ee_M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260648"/>
            <a:ext cx="6624736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3" name="Picture 2" descr="http://easyengl.ucoz.ru/_fr/18/52058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692696"/>
            <a:ext cx="7416824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5" name="Рисунок 4" descr="img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548680"/>
            <a:ext cx="7992888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20482" name="Picture 2" descr="http://pioner-org.narod.ru/images/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548680"/>
            <a:ext cx="4032448" cy="3024336"/>
          </a:xfrm>
          <a:prstGeom prst="rect">
            <a:avLst/>
          </a:prstGeom>
          <a:noFill/>
        </p:spPr>
      </p:pic>
      <p:pic>
        <p:nvPicPr>
          <p:cNvPr id="20484" name="Picture 4" descr="http://pln-pskov.ru/pictures/03224653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8024" y="3284984"/>
            <a:ext cx="3672408" cy="28083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97152"/>
            <a:ext cx="2985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Первые пионеры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21506" name="Picture 2" descr="http://s00.yaplakal.com/pics/pics_original/0/2/7/507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04664"/>
            <a:ext cx="4848225" cy="3240360"/>
          </a:xfrm>
          <a:prstGeom prst="rect">
            <a:avLst/>
          </a:prstGeom>
          <a:noFill/>
        </p:spPr>
      </p:pic>
      <p:pic>
        <p:nvPicPr>
          <p:cNvPr id="21510" name="Picture 6" descr="http://photohost.kz/images/2014/01/31/e23z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3968" y="2924944"/>
            <a:ext cx="4676775" cy="34671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581128"/>
            <a:ext cx="3504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Сбор макулатуры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22530" name="Picture 2" descr="http://player.myshared.ru/209951/data/images/img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692696"/>
            <a:ext cx="4104456" cy="568863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16016" y="836712"/>
            <a:ext cx="425994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мужество и героизм,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проявленные в борьбе с 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немецко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фашистскими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захватчиками,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пионеры Лёня Голиков,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Марат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Казей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Валя Котик,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Зина Портнова удостоены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звания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Героя Советского союза,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тысячи пионеров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награждены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орденами и медалями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4283968" y="692696"/>
            <a:ext cx="4572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Важнейшими пионерскими атрибутами были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дружинное знамя,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отрядные флажки,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горн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барабан,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сопровождали все торжественные пионерские ритуалы </a:t>
            </a:r>
          </a:p>
        </p:txBody>
      </p:sp>
      <p:pic>
        <p:nvPicPr>
          <p:cNvPr id="4" name="Picture 4" descr="360_bi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836712"/>
            <a:ext cx="3571875" cy="480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4" name="Picture 4" descr="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789040"/>
            <a:ext cx="2780928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7704" y="5486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Символы и ритуалы в пионерской организации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5" descr="858c0c3cfab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848" y="1700808"/>
            <a:ext cx="3178734" cy="23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pioneers00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364088" y="4221088"/>
            <a:ext cx="3500744" cy="242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Прямоугольник 2"/>
          <p:cNvSpPr/>
          <p:nvPr/>
        </p:nvSpPr>
        <p:spPr>
          <a:xfrm>
            <a:off x="1213019" y="1412776"/>
            <a:ext cx="6549230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«За Родину, 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добро 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справедливость!»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2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3" name="Рисунок 2" descr="http://cs313725.vk.me/v313725045/9f08/ajNtaAGLtMc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692696"/>
            <a:ext cx="6192687" cy="525658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rgbClr val="F2F2F2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80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2014-06-07T16:13:56Z</dcterms:created>
  <dcterms:modified xsi:type="dcterms:W3CDTF">2014-06-11T16:08:31Z</dcterms:modified>
</cp:coreProperties>
</file>