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57" r:id="rId8"/>
    <p:sldId id="264" r:id="rId9"/>
    <p:sldId id="265" r:id="rId10"/>
    <p:sldId id="271" r:id="rId11"/>
    <p:sldId id="272" r:id="rId12"/>
    <p:sldId id="274" r:id="rId13"/>
    <p:sldId id="273" r:id="rId14"/>
    <p:sldId id="275" r:id="rId15"/>
    <p:sldId id="266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0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1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1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0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4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9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8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7EAE2-A594-45EC-85F8-5C7BE1AC564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4E7BD-703E-40EF-ACFB-324797B2E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499"/>
            <a:ext cx="581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Рыцарский турнир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81977"/>
            <a:ext cx="53176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Колесникова МВ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ЕВ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БСОШ№1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6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559474" cy="581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39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536504" cy="552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97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896544" cy="5777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8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320480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59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3"/>
          <a:stretch/>
        </p:blipFill>
        <p:spPr>
          <a:xfrm>
            <a:off x="1589930" y="620688"/>
            <a:ext cx="565534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03" y="260648"/>
            <a:ext cx="2981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Буриме…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73473"/>
            <a:ext cx="5262767" cy="3484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Награждение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0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22412"/>
            <a:ext cx="6164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Представление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участников турнира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r="4500"/>
          <a:stretch/>
        </p:blipFill>
        <p:spPr>
          <a:xfrm>
            <a:off x="1780404" y="2107990"/>
            <a:ext cx="5123284" cy="450365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25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5349" y="41573"/>
            <a:ext cx="322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Поединки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366" y="2564904"/>
            <a:ext cx="60385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Вставить фрагмент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История рыцаря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7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4395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быстрее…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3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960" y="332656"/>
            <a:ext cx="417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дальше…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9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588" y="332656"/>
            <a:ext cx="495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поэтичнее…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3" y="302431"/>
            <a:ext cx="2267992" cy="3028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7784" y="1124744"/>
            <a:ext cx="6034087" cy="359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Расшифруйте фразу персидского поэта </a:t>
            </a:r>
            <a:r>
              <a:rPr lang="ru-RU" sz="2800" dirty="0" err="1" smtClean="0">
                <a:solidFill>
                  <a:schemeClr val="bg1"/>
                </a:solidFill>
              </a:rPr>
              <a:t>Джалаледдина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Руми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rgbClr val="FFFF00"/>
                </a:solidFill>
              </a:rPr>
              <a:t>«</a:t>
            </a:r>
            <a:r>
              <a:rPr lang="ru-RU" sz="4000" dirty="0" err="1" smtClean="0">
                <a:solidFill>
                  <a:srgbClr val="FFFF00"/>
                </a:solidFill>
              </a:rPr>
              <a:t>кгнусм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ёогкг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фесл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тцфхя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фзужщз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фхгрзх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ёогксп</a:t>
            </a:r>
            <a:r>
              <a:rPr lang="ru-RU" sz="4000" dirty="0" smtClean="0">
                <a:solidFill>
                  <a:srgbClr val="FFFF00"/>
                </a:solidFill>
              </a:rPr>
              <a:t>»,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закодированную с помощью шифра Цезаря. Известно, что каждая буква исходного текста заменяется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третьей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после нее буквой</a:t>
            </a:r>
            <a:r>
              <a:rPr lang="ru-RU" sz="2800" dirty="0" smtClean="0"/>
              <a:t>.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31800" y="3403600"/>
            <a:ext cx="2438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 err="1">
                <a:solidFill>
                  <a:schemeClr val="folHlink"/>
                </a:solidFill>
              </a:rPr>
              <a:t>Руми</a:t>
            </a:r>
            <a:endParaRPr lang="ru-RU" sz="2800" b="1" dirty="0">
              <a:solidFill>
                <a:schemeClr val="folHlink"/>
              </a:solidFill>
            </a:endParaRPr>
          </a:p>
          <a:p>
            <a:pPr algn="ctr"/>
            <a:r>
              <a:rPr lang="ru-RU" sz="2800" b="1" dirty="0">
                <a:solidFill>
                  <a:schemeClr val="folHlink"/>
                </a:solidFill>
              </a:rPr>
              <a:t>1207-1273</a:t>
            </a:r>
            <a:r>
              <a:rPr lang="ru-RU" sz="2800" dirty="0"/>
              <a:t>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68313" y="5516563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Б В Г Д Е Ё Ж З И Й К Л М Н О П Р С Т У Ф Х Ц Ч Ш Щ Ъ Ы Ь Э Ю Я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69826" y="4653135"/>
            <a:ext cx="8461375" cy="7270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accent1"/>
                </a:solidFill>
              </a:rPr>
              <a:t>Ответ:</a:t>
            </a:r>
            <a:r>
              <a:rPr lang="ru-RU" sz="2800" b="1">
                <a:solidFill>
                  <a:schemeClr val="bg2"/>
                </a:solidFill>
              </a:rPr>
              <a:t> </a:t>
            </a:r>
            <a:r>
              <a:rPr lang="ru-RU" sz="2800" i="1">
                <a:solidFill>
                  <a:srgbClr val="FF3399"/>
                </a:solidFill>
              </a:rPr>
              <a:t>Закрой глаза свои пусть сердце станет глазом</a:t>
            </a:r>
            <a:r>
              <a:rPr lang="ru-RU" sz="2800">
                <a:solidFill>
                  <a:srgbClr val="FF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  <p:bldP spid="13320" grpId="0"/>
      <p:bldP spid="13321" grpId="0" build="p"/>
      <p:bldP spid="133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902" y="332656"/>
            <a:ext cx="389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точнее…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7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23" y="332656"/>
            <a:ext cx="5349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догадливее…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2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15</cp:revision>
  <dcterms:created xsi:type="dcterms:W3CDTF">2012-12-04T11:19:13Z</dcterms:created>
  <dcterms:modified xsi:type="dcterms:W3CDTF">2014-12-09T03:49:40Z</dcterms:modified>
</cp:coreProperties>
</file>