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8" r:id="rId3"/>
    <p:sldId id="257" r:id="rId4"/>
    <p:sldId id="259" r:id="rId5"/>
    <p:sldId id="261" r:id="rId6"/>
    <p:sldId id="269" r:id="rId7"/>
    <p:sldId id="262" r:id="rId8"/>
    <p:sldId id="270" r:id="rId9"/>
    <p:sldId id="263" r:id="rId10"/>
    <p:sldId id="264" r:id="rId11"/>
    <p:sldId id="265" r:id="rId12"/>
    <p:sldId id="271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303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4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58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72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3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07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22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0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7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75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2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8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4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4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8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5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76B9761-1D01-4E3C-BB1D-FD8DEFCF8832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937F8C-19C2-4D3D-8975-3B95ACD9C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4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aprizka.net/uploads/posts/2009-08/1250178406_d0b3d0b0d180d0b4d0b5d180d0bed0b1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Советы по подбору вещей для гардероба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</a:rPr>
              <a:t>В гардеробе современной девушки не может быть случайных вещей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-171450"/>
            <a:ext cx="8229600" cy="543401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2 </a:t>
            </a:r>
            <a:r>
              <a:rPr lang="ru-RU" b="1" dirty="0"/>
              <a:t>жакета</a:t>
            </a:r>
            <a:r>
              <a:rPr lang="ru-RU" dirty="0"/>
              <a:t> - один для офиса, который должен хорошо смотреться с черными брюками, а другой - спортивного стиля, предпочтительно, из натуральной кожи.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/>
              <a:t>Платье</a:t>
            </a:r>
            <a:r>
              <a:rPr lang="ru-RU" dirty="0" smtClean="0"/>
              <a:t> - единственное,</a:t>
            </a:r>
          </a:p>
          <a:p>
            <a:pPr marL="0" indent="0">
              <a:buNone/>
            </a:pPr>
            <a:r>
              <a:rPr lang="ru-RU" dirty="0" smtClean="0"/>
              <a:t> что вам нужно - это маленькое </a:t>
            </a:r>
          </a:p>
          <a:p>
            <a:pPr marL="0" indent="0">
              <a:buNone/>
            </a:pPr>
            <a:r>
              <a:rPr lang="ru-RU" dirty="0" smtClean="0"/>
              <a:t>черное платье, которое отлично </a:t>
            </a:r>
          </a:p>
          <a:p>
            <a:pPr marL="0" indent="0">
              <a:buNone/>
            </a:pPr>
            <a:r>
              <a:rPr lang="ru-RU" dirty="0" smtClean="0"/>
              <a:t>сочетается практически со всем.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803177"/>
            <a:ext cx="2159393" cy="2697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746" y="803177"/>
            <a:ext cx="2841571" cy="3625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488" y="3376431"/>
            <a:ext cx="4743450" cy="29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-1180291"/>
            <a:ext cx="8229600" cy="80257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3 сумки</a:t>
            </a:r>
            <a:r>
              <a:rPr lang="ru-RU" dirty="0"/>
              <a:t> - обычная классическая кожаная сумка, которая подходит практически ко всему, большая сумка для крупных вещей, а также красивая миниатюрная сумка-"</a:t>
            </a:r>
            <a:r>
              <a:rPr lang="ru-RU" dirty="0" err="1"/>
              <a:t>клатч</a:t>
            </a:r>
            <a:r>
              <a:rPr lang="ru-RU" dirty="0"/>
              <a:t>" для вечера.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057699"/>
            <a:ext cx="2563949" cy="2348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880"/>
            <a:ext cx="3277775" cy="3434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565" y="2641724"/>
            <a:ext cx="2831950" cy="28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7884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5 пар обуви - одна пара черных туфель на среднем каблуке в классическом или современном стиле, пара вечерних туфель из черного атласа или замши с закрытыми носами, пара кроссовок, высокие черные сапоги и ботинки для дождливой или снежной погоды, в зависимости от климата.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713" y="1361495"/>
            <a:ext cx="2971441" cy="2614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496" y="1444508"/>
            <a:ext cx="2577049" cy="2605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962" y="3837428"/>
            <a:ext cx="1917502" cy="27675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49" y="3831491"/>
            <a:ext cx="2257099" cy="3257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" y="1526805"/>
            <a:ext cx="2817859" cy="24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318500" cy="57927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sz="8000" b="1" dirty="0"/>
              <a:t>Еще кое-что</a:t>
            </a:r>
            <a:r>
              <a:rPr lang="ru-RU" sz="8000" b="1" dirty="0" smtClean="0"/>
              <a:t>:</a:t>
            </a:r>
          </a:p>
          <a:p>
            <a:pPr marL="0" indent="0">
              <a:buNone/>
            </a:pPr>
            <a:r>
              <a:rPr lang="ru-RU" sz="7400" dirty="0"/>
              <a:t/>
            </a:r>
            <a:br>
              <a:rPr lang="ru-RU" sz="7400" dirty="0"/>
            </a:br>
            <a:r>
              <a:rPr lang="ru-RU" sz="7400" dirty="0" smtClean="0"/>
              <a:t>       • </a:t>
            </a:r>
            <a:r>
              <a:rPr lang="ru-RU" sz="7400" dirty="0"/>
              <a:t>Одежда должна быть хорошо скроена. Вам должно быть </a:t>
            </a:r>
            <a:r>
              <a:rPr lang="ru-RU" sz="7400" dirty="0" smtClean="0"/>
              <a:t>  </a:t>
            </a:r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удобно </a:t>
            </a:r>
            <a:r>
              <a:rPr lang="ru-RU" sz="7400" dirty="0"/>
              <a:t>в ней</a:t>
            </a:r>
            <a:r>
              <a:rPr lang="ru-RU" sz="7400" dirty="0" smtClean="0"/>
              <a:t>.</a:t>
            </a:r>
          </a:p>
          <a:p>
            <a:pPr marL="0" indent="0">
              <a:buNone/>
            </a:pPr>
            <a:r>
              <a:rPr lang="ru-RU" sz="7400" dirty="0" smtClean="0"/>
              <a:t>      • </a:t>
            </a:r>
            <a:r>
              <a:rPr lang="ru-RU" sz="7400" dirty="0"/>
              <a:t>Глубокое декольте сделает вас визуально стройнее.</a:t>
            </a:r>
            <a:br>
              <a:rPr lang="ru-RU" sz="7400" dirty="0"/>
            </a:br>
            <a:r>
              <a:rPr lang="ru-RU" sz="7400" dirty="0" smtClean="0"/>
              <a:t>      • </a:t>
            </a:r>
            <a:r>
              <a:rPr lang="ru-RU" sz="7400" dirty="0"/>
              <a:t>Если у вас тяжелая верхняя часть тела, тогда вы можете </a:t>
            </a:r>
            <a:r>
              <a:rPr lang="ru-RU" sz="7400" dirty="0" smtClean="0"/>
              <a:t>   </a:t>
            </a:r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скорректировать </a:t>
            </a:r>
            <a:r>
              <a:rPr lang="ru-RU" sz="7400" dirty="0"/>
              <a:t>ее при помощи шарфа</a:t>
            </a:r>
            <a:r>
              <a:rPr lang="ru-RU" sz="7400" dirty="0" smtClean="0"/>
              <a:t>.</a:t>
            </a:r>
          </a:p>
          <a:p>
            <a:pPr marL="0" indent="0">
              <a:buNone/>
            </a:pPr>
            <a:r>
              <a:rPr lang="ru-RU" sz="7400" dirty="0" smtClean="0"/>
              <a:t>     • </a:t>
            </a:r>
            <a:r>
              <a:rPr lang="ru-RU" sz="7400" dirty="0"/>
              <a:t>Носите аксессуары</a:t>
            </a:r>
            <a:r>
              <a:rPr lang="ru-RU" sz="7400" dirty="0" smtClean="0"/>
              <a:t>.</a:t>
            </a:r>
          </a:p>
          <a:p>
            <a:pPr marL="0" indent="0">
              <a:buNone/>
            </a:pPr>
            <a:r>
              <a:rPr lang="ru-RU" sz="7400" dirty="0" smtClean="0"/>
              <a:t>     • </a:t>
            </a:r>
            <a:r>
              <a:rPr lang="ru-RU" sz="7400" dirty="0"/>
              <a:t>Не пренебрегайте одеждой с заниженной линией </a:t>
            </a:r>
            <a:r>
              <a:rPr lang="ru-RU" sz="7400" dirty="0" smtClean="0"/>
              <a:t>    </a:t>
            </a:r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талии</a:t>
            </a:r>
            <a:r>
              <a:rPr lang="ru-RU" sz="7400" dirty="0"/>
              <a:t>.</a:t>
            </a:r>
            <a:br>
              <a:rPr lang="ru-RU" sz="7400" dirty="0"/>
            </a:br>
            <a:r>
              <a:rPr lang="ru-RU" sz="7400" dirty="0" smtClean="0"/>
              <a:t>     • </a:t>
            </a:r>
            <a:r>
              <a:rPr lang="ru-RU" sz="7400" dirty="0"/>
              <a:t>Избегайте клетки, если хотите выглядеть стройнее.</a:t>
            </a:r>
            <a:br>
              <a:rPr lang="ru-RU" sz="7400" dirty="0"/>
            </a:br>
            <a:r>
              <a:rPr lang="ru-RU" sz="7400" dirty="0" smtClean="0"/>
              <a:t>     • </a:t>
            </a:r>
            <a:r>
              <a:rPr lang="ru-RU" sz="7400" dirty="0"/>
              <a:t>Чтобы удлинить ноги, выбирайте юбки длиной чуть </a:t>
            </a:r>
            <a:r>
              <a:rPr lang="ru-RU" sz="7400" dirty="0" smtClean="0"/>
              <a:t>                </a:t>
            </a:r>
          </a:p>
          <a:p>
            <a:pPr marL="0" indent="0">
              <a:buNone/>
            </a:pPr>
            <a:r>
              <a:rPr lang="ru-RU" sz="7400" dirty="0"/>
              <a:t> </a:t>
            </a:r>
            <a:r>
              <a:rPr lang="ru-RU" sz="7400" dirty="0" smtClean="0"/>
              <a:t>      выше </a:t>
            </a:r>
            <a:r>
              <a:rPr lang="ru-RU" sz="7400" dirty="0"/>
              <a:t>колена</a:t>
            </a:r>
            <a:r>
              <a:rPr lang="ru-RU" sz="7400" dirty="0" smtClean="0"/>
              <a:t>.</a:t>
            </a:r>
          </a:p>
          <a:p>
            <a:pPr marL="0" indent="0">
              <a:buNone/>
            </a:pPr>
            <a:r>
              <a:rPr lang="ru-RU" sz="6800" dirty="0"/>
              <a:t/>
            </a:r>
            <a:br>
              <a:rPr lang="ru-RU" sz="6800" dirty="0"/>
            </a:br>
            <a:endParaRPr lang="ru-RU" sz="6800" dirty="0"/>
          </a:p>
        </p:txBody>
      </p:sp>
    </p:spTree>
    <p:extLst>
      <p:ext uri="{BB962C8B-B14F-4D97-AF65-F5344CB8AC3E}">
        <p14:creationId xmlns:p14="http://schemas.microsoft.com/office/powerpoint/2010/main" val="26575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Любая женщина сможет выбрать из этих советов то, что ей нужно. Не бойтесь экспериментировать и меняться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Имея </a:t>
            </a:r>
            <a:r>
              <a:rPr lang="ru-RU" b="1" i="1" dirty="0"/>
              <a:t>все это в вашем гардеробе, вы всегда сможете хорошо выглядеть, сочетая эти вещи друг с другом и добавляя другие, подходящие по стилю.</a:t>
            </a:r>
            <a:br>
              <a:rPr lang="ru-RU" b="1" i="1" dirty="0"/>
            </a:br>
            <a:r>
              <a:rPr lang="ru-RU" b="1" i="1" dirty="0"/>
              <a:t>Экспериментируйте, и вы найдете свой идеальный стиль, который позволит вам выглядеть лучше всех!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к можно корректировать фигуру с помощью одежды?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5080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к можно корректировать фигуру с помощью одежды?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5322168" cy="2767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рдероб женщин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5373960" cy="5874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3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Любая девушка мечтает великолепно выглядеть, но лишь немногие понимают, что набор разноцветной одежды в шкафу не гарантирует им идеальный стиль. Одежда должна выбираться самым тщательным образом, учитывая множество факторов, включая стиль, цвет, размер, фасон и т.д.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284984"/>
            <a:ext cx="5978683" cy="33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004" y="7574"/>
            <a:ext cx="698426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Следует также знать, что есть так называемые базовые вещи гардероба, благодаря которым каждая женщина сможет создать наиболее совершенный образ. Это вещи классического стиля, как правило, темных тонов и имеют зауженный силуэт.</a:t>
            </a:r>
            <a:br>
              <a:rPr lang="ru-RU" sz="2400" dirty="0"/>
            </a:br>
            <a:r>
              <a:rPr lang="ru-RU" sz="2400" dirty="0"/>
              <a:t>Вот перечень вещей, </a:t>
            </a:r>
            <a:endParaRPr lang="en-US" sz="2400" dirty="0" smtClean="0"/>
          </a:p>
          <a:p>
            <a:r>
              <a:rPr lang="ru-RU" sz="2400" dirty="0" smtClean="0"/>
              <a:t>которые </a:t>
            </a:r>
            <a:r>
              <a:rPr lang="ru-RU" sz="2400" dirty="0"/>
              <a:t>должны </a:t>
            </a:r>
            <a:endParaRPr lang="en-US" sz="2400" dirty="0" smtClean="0"/>
          </a:p>
          <a:p>
            <a:r>
              <a:rPr lang="ru-RU" sz="2400" dirty="0" smtClean="0"/>
              <a:t>обязательно </a:t>
            </a:r>
            <a:endParaRPr lang="en-US" sz="2400" dirty="0" smtClean="0"/>
          </a:p>
          <a:p>
            <a:r>
              <a:rPr lang="ru-RU" sz="2400" dirty="0" smtClean="0"/>
              <a:t>быть </a:t>
            </a:r>
            <a:r>
              <a:rPr lang="ru-RU" sz="2400" dirty="0"/>
              <a:t>в гардеробе </a:t>
            </a:r>
            <a:endParaRPr lang="en-US" sz="2400" dirty="0" smtClean="0"/>
          </a:p>
          <a:p>
            <a:r>
              <a:rPr lang="ru-RU" sz="2400" dirty="0" smtClean="0"/>
              <a:t>женщины</a:t>
            </a:r>
            <a:r>
              <a:rPr lang="ru-RU" sz="2400" dirty="0"/>
              <a:t>, которая </a:t>
            </a:r>
            <a:endParaRPr lang="en-US" sz="2400" dirty="0" smtClean="0"/>
          </a:p>
          <a:p>
            <a:r>
              <a:rPr lang="ru-RU" sz="2400" dirty="0" smtClean="0"/>
              <a:t>мечтает </a:t>
            </a:r>
            <a:r>
              <a:rPr lang="ru-RU" sz="2400" dirty="0"/>
              <a:t>быть </a:t>
            </a:r>
            <a:endParaRPr lang="en-US" sz="2400" dirty="0" smtClean="0"/>
          </a:p>
          <a:p>
            <a:r>
              <a:rPr lang="ru-RU" sz="2400" dirty="0" smtClean="0"/>
              <a:t>стильной </a:t>
            </a:r>
            <a:r>
              <a:rPr lang="ru-RU" sz="2400" dirty="0"/>
              <a:t>и </a:t>
            </a:r>
            <a:endParaRPr lang="en-US" sz="2400" dirty="0" smtClean="0"/>
          </a:p>
          <a:p>
            <a:r>
              <a:rPr lang="ru-RU" sz="2400" dirty="0" smtClean="0"/>
              <a:t>элегантной</a:t>
            </a:r>
            <a:r>
              <a:rPr lang="ru-RU" sz="24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0848"/>
            <a:ext cx="5989960" cy="38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-963488"/>
            <a:ext cx="8229600" cy="66246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2 пары темных брюк</a:t>
            </a:r>
            <a:r>
              <a:rPr lang="ru-RU" dirty="0"/>
              <a:t> - черного, коричневого или темно-синего цвета из шерсти или крепа с содержание хлопка. Брюки должны быть скроены таким образом, чтобы подчеркнуть стройность фигуры. Одна пара брюк должна хорошо подходить для вечернего наряда.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2448272" cy="4752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720837"/>
            <a:ext cx="3793604" cy="46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2 пары джинсов - в хорошем состоянии. Одна пара должна соответствовать по длине для ношения обуви на каблуках, другая - на платформе.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556792"/>
            <a:ext cx="3148667" cy="4725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586070"/>
            <a:ext cx="3927822" cy="47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1340768"/>
            <a:ext cx="1526209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-675456"/>
            <a:ext cx="6696744" cy="71287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/>
              <a:t>3 юбки</a:t>
            </a:r>
            <a:r>
              <a:rPr lang="ru-RU" sz="1800" dirty="0" smtClean="0"/>
              <a:t> - юбка-трапеция, которая подходит для всех типов фигур, юбка-карандаш и юбка из нейтральной ткани по структуре и цвету. Лучше придерживаться цветовой гаммы из предыдущих пунктов. Ткань для юбок: твид, шерсть или букле.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b="1" dirty="0"/>
          </a:p>
          <a:p>
            <a:pPr marL="0" indent="0">
              <a:buNone/>
            </a:pP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376263"/>
            <a:ext cx="2719375" cy="4077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008" y="2585999"/>
            <a:ext cx="286512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307" y="2376263"/>
            <a:ext cx="23907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7" y="685801"/>
            <a:ext cx="787685" cy="789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2139" y="260648"/>
            <a:ext cx="7796030" cy="19442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Блузки - белая блузка с пуговицами впереди и несколько блузок пастельных тонов.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6962"/>
            <a:ext cx="3059832" cy="46138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26962"/>
            <a:ext cx="3228975" cy="457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600" y="1718839"/>
            <a:ext cx="2993023" cy="458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296"/>
            <a:ext cx="7740352" cy="360082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3 свитера</a:t>
            </a:r>
            <a:r>
              <a:rPr lang="ru-RU" dirty="0"/>
              <a:t> - предпочтительнее выбрать лёгкие из мериносовой шерсти или кашемира. Один из свитеров обязательно должен быть черным, чтобы составить идеальный костюм с черными брюками. Второй должен быть более нейтральным: бежевым, темно-серым или верблюжьим (в соответствии с вашим </a:t>
            </a:r>
            <a:r>
              <a:rPr lang="ru-RU" dirty="0" err="1"/>
              <a:t>цветотипом</a:t>
            </a:r>
            <a:r>
              <a:rPr lang="ru-RU" dirty="0"/>
              <a:t>). И третий свитер должен быть таким, чтобы вы себя в нем чувствовали максимально комфортно. Он должен быть простым и достаточно эффектно смотреться как с джинсами, так </a:t>
            </a:r>
            <a:r>
              <a:rPr lang="ru-RU" dirty="0" smtClean="0"/>
              <a:t>и </a:t>
            </a:r>
            <a:r>
              <a:rPr lang="ru-RU" dirty="0"/>
              <a:t>с юбкой.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610194"/>
            <a:ext cx="2848346" cy="4275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91" y="2963348"/>
            <a:ext cx="2961326" cy="3946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558" y="2615464"/>
            <a:ext cx="3586953" cy="42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105</TotalTime>
  <Words>162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Главное мероприятие</vt:lpstr>
      <vt:lpstr>Советы по подбору вещей для гардероба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Любая женщина сможет выбрать из этих советов то, что ей нужно. Не бойтесь экспериментировать и меняться.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11</cp:revision>
  <dcterms:created xsi:type="dcterms:W3CDTF">2014-04-07T15:07:42Z</dcterms:created>
  <dcterms:modified xsi:type="dcterms:W3CDTF">2014-04-19T12:49:35Z</dcterms:modified>
</cp:coreProperties>
</file>