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73" r:id="rId3"/>
    <p:sldId id="257" r:id="rId4"/>
    <p:sldId id="258" r:id="rId5"/>
    <p:sldId id="259" r:id="rId6"/>
    <p:sldId id="260" r:id="rId7"/>
    <p:sldId id="261" r:id="rId8"/>
    <p:sldId id="262" r:id="rId9"/>
    <p:sldId id="263" r:id="rId10"/>
    <p:sldId id="264" r:id="rId11"/>
    <p:sldId id="272" r:id="rId12"/>
    <p:sldId id="265" r:id="rId13"/>
    <p:sldId id="266" r:id="rId14"/>
    <p:sldId id="267" r:id="rId15"/>
    <p:sldId id="268"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1DE6C00A-7736-4BDF-9A08-9FCF27B53EEE}" type="datetimeFigureOut">
              <a:rPr lang="ru-RU" smtClean="0"/>
              <a:pPr/>
              <a:t>15.04.2014</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5A49A91D-AAC7-437D-B164-F73ED987C7E9}"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DE6C00A-7736-4BDF-9A08-9FCF27B53EEE}" type="datetimeFigureOut">
              <a:rPr lang="ru-RU" smtClean="0"/>
              <a:pPr/>
              <a:t>15.04.2014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A49A91D-AAC7-437D-B164-F73ED987C7E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DE6C00A-7736-4BDF-9A08-9FCF27B53EEE}" type="datetimeFigureOut">
              <a:rPr lang="ru-RU" smtClean="0"/>
              <a:pPr/>
              <a:t>15.04.2014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A49A91D-AAC7-437D-B164-F73ED987C7E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DE6C00A-7736-4BDF-9A08-9FCF27B53EEE}" type="datetimeFigureOut">
              <a:rPr lang="ru-RU" smtClean="0"/>
              <a:pPr/>
              <a:t>15.04.2014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A49A91D-AAC7-437D-B164-F73ED987C7E9}"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1DE6C00A-7736-4BDF-9A08-9FCF27B53EEE}" type="datetimeFigureOut">
              <a:rPr lang="ru-RU" smtClean="0"/>
              <a:pPr/>
              <a:t>15.04.2014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A49A91D-AAC7-437D-B164-F73ED987C7E9}"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1DE6C00A-7736-4BDF-9A08-9FCF27B53EEE}" type="datetimeFigureOut">
              <a:rPr lang="ru-RU" smtClean="0"/>
              <a:pPr/>
              <a:t>15.04.2014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A49A91D-AAC7-437D-B164-F73ED987C7E9}"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1DE6C00A-7736-4BDF-9A08-9FCF27B53EEE}" type="datetimeFigureOut">
              <a:rPr lang="ru-RU" smtClean="0"/>
              <a:pPr/>
              <a:t>15.04.2014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A49A91D-AAC7-437D-B164-F73ED987C7E9}"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1DE6C00A-7736-4BDF-9A08-9FCF27B53EEE}" type="datetimeFigureOut">
              <a:rPr lang="ru-RU" smtClean="0"/>
              <a:pPr/>
              <a:t>15.04.2014</a:t>
            </a:fld>
            <a:endParaRPr lang="ru-RU"/>
          </a:p>
        </p:txBody>
      </p:sp>
      <p:sp>
        <p:nvSpPr>
          <p:cNvPr id="8" name="Номер слайда 7"/>
          <p:cNvSpPr>
            <a:spLocks noGrp="1"/>
          </p:cNvSpPr>
          <p:nvPr>
            <p:ph type="sldNum" sz="quarter" idx="11"/>
          </p:nvPr>
        </p:nvSpPr>
        <p:spPr/>
        <p:txBody>
          <a:bodyPr/>
          <a:lstStyle/>
          <a:p>
            <a:fld id="{5A49A91D-AAC7-437D-B164-F73ED987C7E9}" type="slidenum">
              <a:rPr lang="ru-RU" smtClean="0"/>
              <a:pPr/>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DE6C00A-7736-4BDF-9A08-9FCF27B53EEE}" type="datetimeFigureOut">
              <a:rPr lang="ru-RU" smtClean="0"/>
              <a:pPr/>
              <a:t>15.04.2014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A49A91D-AAC7-437D-B164-F73ED987C7E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1DE6C00A-7736-4BDF-9A08-9FCF27B53EEE}" type="datetimeFigureOut">
              <a:rPr lang="ru-RU" smtClean="0"/>
              <a:pPr/>
              <a:t>15.04.2014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5A49A91D-AAC7-437D-B164-F73ED987C7E9}"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1DE6C00A-7736-4BDF-9A08-9FCF27B53EEE}" type="datetimeFigureOut">
              <a:rPr lang="ru-RU" smtClean="0"/>
              <a:pPr/>
              <a:t>15.04.2014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A49A91D-AAC7-437D-B164-F73ED987C7E9}"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DE6C00A-7736-4BDF-9A08-9FCF27B53EEE}" type="datetimeFigureOut">
              <a:rPr lang="ru-RU" smtClean="0"/>
              <a:pPr/>
              <a:t>15.04.2014</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5A49A91D-AAC7-437D-B164-F73ED987C7E9}"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908721"/>
            <a:ext cx="7772400" cy="2691730"/>
          </a:xfrm>
        </p:spPr>
        <p:txBody>
          <a:bodyPr>
            <a:noAutofit/>
          </a:bodyPr>
          <a:lstStyle/>
          <a:p>
            <a:r>
              <a:rPr lang="ru-RU" sz="8000" b="1" i="1" dirty="0" smtClean="0"/>
              <a:t>«Глаза- зеркало души»</a:t>
            </a:r>
            <a:endParaRPr lang="ru-RU" sz="8000" b="1" i="1" dirty="0"/>
          </a:p>
        </p:txBody>
      </p:sp>
      <p:sp>
        <p:nvSpPr>
          <p:cNvPr id="3" name="Подзаголовок 2"/>
          <p:cNvSpPr>
            <a:spLocks noGrp="1"/>
          </p:cNvSpPr>
          <p:nvPr>
            <p:ph type="subTitle" idx="1"/>
          </p:nvPr>
        </p:nvSpPr>
        <p:spPr>
          <a:xfrm>
            <a:off x="1475656" y="4005064"/>
            <a:ext cx="6400800" cy="1752600"/>
          </a:xfrm>
        </p:spPr>
        <p:txBody>
          <a:bodyPr>
            <a:normAutofit/>
          </a:bodyPr>
          <a:lstStyle/>
          <a:p>
            <a:r>
              <a:rPr lang="ru-RU" sz="5400" dirty="0" smtClean="0">
                <a:solidFill>
                  <a:schemeClr val="tx1"/>
                </a:solidFill>
              </a:rPr>
              <a:t>Уроки макияжа</a:t>
            </a:r>
            <a:endParaRPr lang="ru-RU" sz="5400" dirty="0">
              <a:solidFill>
                <a:schemeClr val="tx1"/>
              </a:solidFill>
            </a:endParaRPr>
          </a:p>
        </p:txBody>
      </p:sp>
    </p:spTree>
    <p:extLst>
      <p:ext uri="{BB962C8B-B14F-4D97-AF65-F5344CB8AC3E}">
        <p14:creationId xmlns:p14="http://schemas.microsoft.com/office/powerpoint/2010/main" xmlns="" val="25073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Стили макияжа глаз"/>
          <p:cNvPicPr/>
          <p:nvPr/>
        </p:nvPicPr>
        <p:blipFill>
          <a:blip r:embed="rId2">
            <a:extLst>
              <a:ext uri="{28A0092B-C50C-407E-A947-70E740481C1C}">
                <a14:useLocalDpi xmlns:a14="http://schemas.microsoft.com/office/drawing/2010/main" xmlns="" val="0"/>
              </a:ext>
            </a:extLst>
          </a:blip>
          <a:srcRect/>
          <a:stretch>
            <a:fillRect/>
          </a:stretch>
        </p:blipFill>
        <p:spPr bwMode="auto">
          <a:xfrm>
            <a:off x="4716016" y="3429000"/>
            <a:ext cx="4125838" cy="3164954"/>
          </a:xfrm>
          <a:prstGeom prst="rect">
            <a:avLst/>
          </a:prstGeom>
          <a:noFill/>
          <a:ln>
            <a:noFill/>
          </a:ln>
        </p:spPr>
      </p:pic>
      <p:pic>
        <p:nvPicPr>
          <p:cNvPr id="6" name="Рисунок 5" descr="Стили макияжа глаз"/>
          <p:cNvPicPr/>
          <p:nvPr/>
        </p:nvPicPr>
        <p:blipFill>
          <a:blip r:embed="rId3">
            <a:extLst>
              <a:ext uri="{28A0092B-C50C-407E-A947-70E740481C1C}">
                <a14:useLocalDpi xmlns:a14="http://schemas.microsoft.com/office/drawing/2010/main" xmlns="" val="0"/>
              </a:ext>
            </a:extLst>
          </a:blip>
          <a:srcRect/>
          <a:stretch>
            <a:fillRect/>
          </a:stretch>
        </p:blipFill>
        <p:spPr bwMode="auto">
          <a:xfrm>
            <a:off x="8574" y="188639"/>
            <a:ext cx="4275394" cy="3240361"/>
          </a:xfrm>
          <a:prstGeom prst="rect">
            <a:avLst/>
          </a:prstGeom>
          <a:noFill/>
          <a:ln>
            <a:noFill/>
          </a:ln>
        </p:spPr>
      </p:pic>
    </p:spTree>
    <p:extLst>
      <p:ext uri="{BB962C8B-B14F-4D97-AF65-F5344CB8AC3E}">
        <p14:creationId xmlns:p14="http://schemas.microsoft.com/office/powerpoint/2010/main" xmlns="" val="905233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http://zagony.ru/uploads/posts/2012-12/1354564873_eye_art_09_1.jpg"/>
          <p:cNvPicPr/>
          <p:nvPr/>
        </p:nvPicPr>
        <p:blipFill>
          <a:blip r:embed="rId2">
            <a:extLst>
              <a:ext uri="{28A0092B-C50C-407E-A947-70E740481C1C}">
                <a14:useLocalDpi xmlns:a14="http://schemas.microsoft.com/office/drawing/2010/main" xmlns="" val="0"/>
              </a:ext>
            </a:extLst>
          </a:blip>
          <a:srcRect/>
          <a:stretch>
            <a:fillRect/>
          </a:stretch>
        </p:blipFill>
        <p:spPr bwMode="auto">
          <a:xfrm>
            <a:off x="107504" y="260648"/>
            <a:ext cx="5940425" cy="3368675"/>
          </a:xfrm>
          <a:prstGeom prst="rect">
            <a:avLst/>
          </a:prstGeom>
          <a:noFill/>
          <a:ln>
            <a:noFill/>
          </a:ln>
        </p:spPr>
      </p:pic>
      <p:pic>
        <p:nvPicPr>
          <p:cNvPr id="3" name="Рисунок 2" descr="http://im4-tub-ru.yandex.net/i?id=458349857-71-72&amp;n=21"/>
          <p:cNvPicPr/>
          <p:nvPr/>
        </p:nvPicPr>
        <p:blipFill>
          <a:blip r:embed="rId3">
            <a:extLst>
              <a:ext uri="{28A0092B-C50C-407E-A947-70E740481C1C}">
                <a14:useLocalDpi xmlns:a14="http://schemas.microsoft.com/office/drawing/2010/main" xmlns="" val="0"/>
              </a:ext>
            </a:extLst>
          </a:blip>
          <a:srcRect/>
          <a:stretch>
            <a:fillRect/>
          </a:stretch>
        </p:blipFill>
        <p:spPr bwMode="auto">
          <a:xfrm>
            <a:off x="899592" y="4365104"/>
            <a:ext cx="1752600" cy="1428750"/>
          </a:xfrm>
          <a:prstGeom prst="rect">
            <a:avLst/>
          </a:prstGeom>
          <a:noFill/>
          <a:ln>
            <a:noFill/>
          </a:ln>
        </p:spPr>
      </p:pic>
      <p:pic>
        <p:nvPicPr>
          <p:cNvPr id="4" name="Рисунок 3" descr="http://im4-tub-ru.yandex.net/i?id=179462091-59-72&amp;n=21"/>
          <p:cNvPicPr/>
          <p:nvPr/>
        </p:nvPicPr>
        <p:blipFill>
          <a:blip r:embed="rId4">
            <a:extLst>
              <a:ext uri="{28A0092B-C50C-407E-A947-70E740481C1C}">
                <a14:useLocalDpi xmlns:a14="http://schemas.microsoft.com/office/drawing/2010/main" xmlns="" val="0"/>
              </a:ext>
            </a:extLst>
          </a:blip>
          <a:srcRect/>
          <a:stretch>
            <a:fillRect/>
          </a:stretch>
        </p:blipFill>
        <p:spPr bwMode="auto">
          <a:xfrm>
            <a:off x="3504436" y="3428999"/>
            <a:ext cx="5086985" cy="3114675"/>
          </a:xfrm>
          <a:prstGeom prst="rect">
            <a:avLst/>
          </a:prstGeom>
          <a:noFill/>
          <a:ln>
            <a:noFill/>
          </a:ln>
        </p:spPr>
      </p:pic>
    </p:spTree>
    <p:extLst>
      <p:ext uri="{BB962C8B-B14F-4D97-AF65-F5344CB8AC3E}">
        <p14:creationId xmlns:p14="http://schemas.microsoft.com/office/powerpoint/2010/main" xmlns="" val="506183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Макияж в стиле </a:t>
            </a:r>
            <a:r>
              <a:rPr lang="ru-RU" b="1" dirty="0" err="1"/>
              <a:t>Эмо</a:t>
            </a:r>
            <a:r>
              <a:rPr lang="ru-RU" dirty="0"/>
              <a:t/>
            </a:r>
            <a:br>
              <a:rPr lang="ru-RU" dirty="0"/>
            </a:br>
            <a:endParaRPr lang="ru-RU" dirty="0"/>
          </a:p>
        </p:txBody>
      </p:sp>
      <p:sp>
        <p:nvSpPr>
          <p:cNvPr id="3" name="Объект 2"/>
          <p:cNvSpPr>
            <a:spLocks noGrp="1"/>
          </p:cNvSpPr>
          <p:nvPr>
            <p:ph idx="1"/>
          </p:nvPr>
        </p:nvSpPr>
        <p:spPr>
          <a:xfrm>
            <a:off x="457200" y="908720"/>
            <a:ext cx="8229600" cy="5217443"/>
          </a:xfrm>
        </p:spPr>
        <p:txBody>
          <a:bodyPr>
            <a:normAutofit fontScale="92500" lnSpcReduction="20000"/>
          </a:bodyPr>
          <a:lstStyle/>
          <a:p>
            <a:pPr marL="0" indent="0">
              <a:buNone/>
            </a:pPr>
            <a:r>
              <a:rPr lang="ru-RU" dirty="0"/>
              <a:t>Только без предрассудков. Интенсивность тоже можно варьировать. Итак, что можно сказать о таком макияже:</a:t>
            </a:r>
            <a:br>
              <a:rPr lang="ru-RU" dirty="0"/>
            </a:br>
            <a:r>
              <a:rPr lang="ru-RU" dirty="0"/>
              <a:t/>
            </a:r>
            <a:br>
              <a:rPr lang="ru-RU" dirty="0"/>
            </a:br>
            <a:r>
              <a:rPr lang="ru-RU" dirty="0"/>
              <a:t>1. Базовыми цветами для создания такого макияжа являются черный и серый. Черные тени порой растушевываются вплоть до бровей.</a:t>
            </a:r>
            <a:br>
              <a:rPr lang="ru-RU" dirty="0"/>
            </a:br>
            <a:r>
              <a:rPr lang="ru-RU" dirty="0"/>
              <a:t/>
            </a:r>
            <a:br>
              <a:rPr lang="ru-RU" dirty="0"/>
            </a:br>
            <a:r>
              <a:rPr lang="ru-RU" dirty="0"/>
              <a:t>2. Карандашом глаза подводятся по внутреннему краю века. А также сверху и снизу по всей линии роста ресниц.</a:t>
            </a:r>
            <a:br>
              <a:rPr lang="ru-RU" dirty="0"/>
            </a:br>
            <a:r>
              <a:rPr lang="ru-RU" dirty="0"/>
              <a:t/>
            </a:r>
            <a:br>
              <a:rPr lang="ru-RU" dirty="0"/>
            </a:br>
            <a:r>
              <a:rPr lang="ru-RU" dirty="0"/>
              <a:t>3. И черная тушь.</a:t>
            </a:r>
          </a:p>
        </p:txBody>
      </p:sp>
    </p:spTree>
    <p:extLst>
      <p:ext uri="{BB962C8B-B14F-4D97-AF65-F5344CB8AC3E}">
        <p14:creationId xmlns:p14="http://schemas.microsoft.com/office/powerpoint/2010/main" xmlns="" val="3160624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descr="Стили макияжа глаз"/>
          <p:cNvPicPr>
            <a:picLocks noGrp="1"/>
          </p:cNvPicPr>
          <p:nvPr>
            <p:ph idx="4294967295"/>
          </p:nvPr>
        </p:nvPicPr>
        <p:blipFill>
          <a:blip r:embed="rId2">
            <a:extLst>
              <a:ext uri="{28A0092B-C50C-407E-A947-70E740481C1C}">
                <a14:useLocalDpi xmlns:a14="http://schemas.microsoft.com/office/drawing/2010/main" xmlns="" val="0"/>
              </a:ext>
            </a:extLst>
          </a:blip>
          <a:srcRect/>
          <a:stretch>
            <a:fillRect/>
          </a:stretch>
        </p:blipFill>
        <p:spPr bwMode="auto">
          <a:xfrm>
            <a:off x="0" y="1052513"/>
            <a:ext cx="3343275" cy="4525962"/>
          </a:xfrm>
          <a:prstGeom prst="rect">
            <a:avLst/>
          </a:prstGeom>
          <a:noFill/>
          <a:ln>
            <a:noFill/>
          </a:ln>
        </p:spPr>
      </p:pic>
    </p:spTree>
    <p:extLst>
      <p:ext uri="{BB962C8B-B14F-4D97-AF65-F5344CB8AC3E}">
        <p14:creationId xmlns:p14="http://schemas.microsoft.com/office/powerpoint/2010/main" xmlns="" val="217059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Макияж в стиле </a:t>
            </a:r>
            <a:r>
              <a:rPr lang="ru-RU" b="1" dirty="0" err="1"/>
              <a:t>Винтаж</a:t>
            </a:r>
            <a:r>
              <a:rPr lang="ru-RU" dirty="0"/>
              <a:t/>
            </a:r>
            <a:br>
              <a:rPr lang="ru-RU" dirty="0"/>
            </a:br>
            <a:endParaRPr lang="ru-RU" dirty="0"/>
          </a:p>
        </p:txBody>
      </p:sp>
      <p:sp>
        <p:nvSpPr>
          <p:cNvPr id="3" name="Объект 2"/>
          <p:cNvSpPr>
            <a:spLocks noGrp="1"/>
          </p:cNvSpPr>
          <p:nvPr>
            <p:ph idx="1"/>
          </p:nvPr>
        </p:nvSpPr>
        <p:spPr>
          <a:xfrm>
            <a:off x="457200" y="908720"/>
            <a:ext cx="8229600" cy="5217443"/>
          </a:xfrm>
        </p:spPr>
        <p:txBody>
          <a:bodyPr/>
          <a:lstStyle/>
          <a:p>
            <a:pPr marL="0" indent="0">
              <a:buNone/>
            </a:pPr>
            <a:r>
              <a:rPr lang="ru-RU" dirty="0" smtClean="0"/>
              <a:t>1.Наличие </a:t>
            </a:r>
            <a:r>
              <a:rPr lang="ru-RU" dirty="0"/>
              <a:t>подводки, как на верхнем, так и на нижнем веке</a:t>
            </a:r>
            <a:r>
              <a:rPr lang="ru-RU" dirty="0" smtClean="0"/>
              <a:t>;</a:t>
            </a:r>
          </a:p>
          <a:p>
            <a:pPr marL="0" indent="0">
              <a:buNone/>
            </a:pPr>
            <a:r>
              <a:rPr lang="ru-RU" dirty="0" smtClean="0"/>
              <a:t>2.Темный </a:t>
            </a:r>
            <a:r>
              <a:rPr lang="ru-RU" dirty="0"/>
              <a:t>цвет теней: серый, зеленый, синий.</a:t>
            </a:r>
            <a:br>
              <a:rPr lang="ru-RU" dirty="0"/>
            </a:br>
            <a:endParaRPr lang="ru-RU" dirty="0"/>
          </a:p>
        </p:txBody>
      </p:sp>
      <p:pic>
        <p:nvPicPr>
          <p:cNvPr id="4" name="Рисунок 3" descr="Стили макияжа глаз"/>
          <p:cNvPicPr/>
          <p:nvPr/>
        </p:nvPicPr>
        <p:blipFill>
          <a:blip r:embed="rId2">
            <a:extLst>
              <a:ext uri="{28A0092B-C50C-407E-A947-70E740481C1C}">
                <a14:useLocalDpi xmlns:a14="http://schemas.microsoft.com/office/drawing/2010/main" xmlns="" val="0"/>
              </a:ext>
            </a:extLst>
          </a:blip>
          <a:srcRect/>
          <a:stretch>
            <a:fillRect/>
          </a:stretch>
        </p:blipFill>
        <p:spPr bwMode="auto">
          <a:xfrm>
            <a:off x="2267744" y="2824534"/>
            <a:ext cx="4896543" cy="3772818"/>
          </a:xfrm>
          <a:prstGeom prst="rect">
            <a:avLst/>
          </a:prstGeom>
          <a:noFill/>
          <a:ln>
            <a:noFill/>
          </a:ln>
        </p:spPr>
      </p:pic>
    </p:spTree>
    <p:extLst>
      <p:ext uri="{BB962C8B-B14F-4D97-AF65-F5344CB8AC3E}">
        <p14:creationId xmlns:p14="http://schemas.microsoft.com/office/powerpoint/2010/main" xmlns="" val="3271736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0" y="115888"/>
            <a:ext cx="8229600" cy="6010275"/>
          </a:xfrm>
        </p:spPr>
        <p:txBody>
          <a:bodyPr>
            <a:normAutofit/>
          </a:bodyPr>
          <a:lstStyle/>
          <a:p>
            <a:pPr marL="0" indent="0">
              <a:buNone/>
            </a:pPr>
            <a:r>
              <a:rPr lang="ru-RU" sz="2400" dirty="0"/>
              <a:t/>
            </a:r>
            <a:br>
              <a:rPr lang="ru-RU" sz="2400" dirty="0"/>
            </a:br>
            <a:endParaRPr lang="ru-RU" sz="2400" dirty="0"/>
          </a:p>
        </p:txBody>
      </p:sp>
      <p:pic>
        <p:nvPicPr>
          <p:cNvPr id="5" name="Рисунок 4" descr="Стили макияжа глаз"/>
          <p:cNvPicPr/>
          <p:nvPr/>
        </p:nvPicPr>
        <p:blipFill>
          <a:blip r:embed="rId2">
            <a:extLst>
              <a:ext uri="{28A0092B-C50C-407E-A947-70E740481C1C}">
                <a14:useLocalDpi xmlns:a14="http://schemas.microsoft.com/office/drawing/2010/main" xmlns="" val="0"/>
              </a:ext>
            </a:extLst>
          </a:blip>
          <a:srcRect/>
          <a:stretch>
            <a:fillRect/>
          </a:stretch>
        </p:blipFill>
        <p:spPr bwMode="auto">
          <a:xfrm>
            <a:off x="1115616" y="908720"/>
            <a:ext cx="7632848" cy="4824536"/>
          </a:xfrm>
          <a:prstGeom prst="rect">
            <a:avLst/>
          </a:prstGeom>
          <a:noFill/>
          <a:ln>
            <a:noFill/>
          </a:ln>
        </p:spPr>
      </p:pic>
    </p:spTree>
    <p:extLst>
      <p:ext uri="{BB962C8B-B14F-4D97-AF65-F5344CB8AC3E}">
        <p14:creationId xmlns:p14="http://schemas.microsoft.com/office/powerpoint/2010/main" xmlns="" val="2819669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http://sudarynja.info/uploads/taginator/Dec-2012/makiyazh_glaz_teni.jpg"/>
          <p:cNvPicPr/>
          <p:nvPr/>
        </p:nvPicPr>
        <p:blipFill>
          <a:blip r:embed="rId2">
            <a:extLst>
              <a:ext uri="{28A0092B-C50C-407E-A947-70E740481C1C}">
                <a14:useLocalDpi xmlns:a14="http://schemas.microsoft.com/office/drawing/2010/main" xmlns="" val="0"/>
              </a:ext>
            </a:extLst>
          </a:blip>
          <a:srcRect/>
          <a:stretch>
            <a:fillRect/>
          </a:stretch>
        </p:blipFill>
        <p:spPr bwMode="auto">
          <a:xfrm>
            <a:off x="683568" y="908720"/>
            <a:ext cx="7920879" cy="5328592"/>
          </a:xfrm>
          <a:prstGeom prst="rect">
            <a:avLst/>
          </a:prstGeom>
          <a:noFill/>
          <a:ln>
            <a:noFill/>
          </a:ln>
        </p:spPr>
      </p:pic>
    </p:spTree>
    <p:extLst>
      <p:ext uri="{BB962C8B-B14F-4D97-AF65-F5344CB8AC3E}">
        <p14:creationId xmlns:p14="http://schemas.microsoft.com/office/powerpoint/2010/main" xmlns="" val="3285416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0" y="260350"/>
            <a:ext cx="8229600" cy="5865813"/>
          </a:xfrm>
        </p:spPr>
        <p:txBody>
          <a:bodyPr>
            <a:normAutofit lnSpcReduction="10000"/>
          </a:bodyPr>
          <a:lstStyle/>
          <a:p>
            <a:r>
              <a:rPr lang="ru-RU" dirty="0"/>
              <a:t>Большинство современных женщин каждый день делают это. Некоторые даже два, а то и больше раз. Я сейчас говорю о макияже глаз. Задумывались ли вы о том, в каком стиле вы красите свои «зеркала души»? А ведь на самом деле существует целая классификация, которая может помочь определиться, что выбрать для того или иного случая. И возможно эта классификация подтолкнет вас к преображению или поможет определиться с тем, чего вы хотите.</a:t>
            </a:r>
            <a:br>
              <a:rPr lang="ru-RU" dirty="0"/>
            </a:br>
            <a:endParaRPr lang="ru-RU" dirty="0"/>
          </a:p>
        </p:txBody>
      </p:sp>
    </p:spTree>
    <p:extLst>
      <p:ext uri="{BB962C8B-B14F-4D97-AF65-F5344CB8AC3E}">
        <p14:creationId xmlns:p14="http://schemas.microsoft.com/office/powerpoint/2010/main" xmlns="" val="37840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r>
              <a:rPr lang="ru-RU" b="1" dirty="0"/>
              <a:t>Макияж в стиле </a:t>
            </a:r>
            <a:r>
              <a:rPr lang="ru-RU" b="1" dirty="0" err="1"/>
              <a:t>Натюрэль</a:t>
            </a:r>
            <a:r>
              <a:rPr lang="ru-RU" dirty="0"/>
              <a:t/>
            </a:r>
            <a:br>
              <a:rPr lang="ru-RU" dirty="0"/>
            </a:br>
            <a:endParaRPr lang="ru-RU" dirty="0"/>
          </a:p>
        </p:txBody>
      </p:sp>
      <p:sp>
        <p:nvSpPr>
          <p:cNvPr id="3" name="Объект 2"/>
          <p:cNvSpPr>
            <a:spLocks noGrp="1"/>
          </p:cNvSpPr>
          <p:nvPr>
            <p:ph idx="1"/>
          </p:nvPr>
        </p:nvSpPr>
        <p:spPr>
          <a:xfrm>
            <a:off x="457200" y="836712"/>
            <a:ext cx="8229600" cy="5289451"/>
          </a:xfrm>
        </p:spPr>
        <p:txBody>
          <a:bodyPr>
            <a:normAutofit fontScale="92500" lnSpcReduction="10000"/>
          </a:bodyPr>
          <a:lstStyle/>
          <a:p>
            <a:r>
              <a:rPr lang="ru-RU" dirty="0"/>
              <a:t/>
            </a:r>
            <a:br>
              <a:rPr lang="ru-RU" dirty="0"/>
            </a:br>
            <a:r>
              <a:rPr lang="ru-RU" dirty="0"/>
              <a:t>Такое исполнение обычно характеризуется использованием нейтральных оттенков теней. Важно создать иллюзию, что вы почти без макияжа. Поэтому, выбирая тени, остановитесь на оттенке, который как можно ближе к вашему естественному цвету кожи. А подводку, если вам хочется ее использовать, выберите под цвет теней или на два оттенка темнее. Тушь, нужно выбирать так же исходя из цвета ресниц. Такой макияж одинаково хорошо смотрится дома, на прогулке, на работе.</a:t>
            </a:r>
          </a:p>
          <a:p>
            <a:endParaRPr lang="ru-RU" dirty="0"/>
          </a:p>
        </p:txBody>
      </p:sp>
    </p:spTree>
    <p:extLst>
      <p:ext uri="{BB962C8B-B14F-4D97-AF65-F5344CB8AC3E}">
        <p14:creationId xmlns:p14="http://schemas.microsoft.com/office/powerpoint/2010/main" xmlns="" val="4082620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descr="Стили макияжа глаз"/>
          <p:cNvPicPr>
            <a:picLocks noGrp="1"/>
          </p:cNvPicPr>
          <p:nvPr>
            <p:ph idx="4294967295"/>
          </p:nvPr>
        </p:nvPicPr>
        <p:blipFill>
          <a:blip r:embed="rId2">
            <a:extLst>
              <a:ext uri="{28A0092B-C50C-407E-A947-70E740481C1C}">
                <a14:useLocalDpi xmlns:a14="http://schemas.microsoft.com/office/drawing/2010/main" xmlns="" val="0"/>
              </a:ext>
            </a:extLst>
          </a:blip>
          <a:srcRect/>
          <a:stretch>
            <a:fillRect/>
          </a:stretch>
        </p:blipFill>
        <p:spPr bwMode="auto">
          <a:xfrm>
            <a:off x="0" y="260350"/>
            <a:ext cx="3887788" cy="5372100"/>
          </a:xfrm>
          <a:prstGeom prst="rect">
            <a:avLst/>
          </a:prstGeom>
          <a:noFill/>
          <a:ln>
            <a:noFill/>
          </a:ln>
        </p:spPr>
      </p:pic>
      <p:pic>
        <p:nvPicPr>
          <p:cNvPr id="5" name="Рисунок 4" descr="http://buy-club.ru/photohost/img/1990/2013-08/27/iwjynk1g721xyr1jhkct4awem.jpg"/>
          <p:cNvPicPr/>
          <p:nvPr/>
        </p:nvPicPr>
        <p:blipFill>
          <a:blip r:embed="rId3">
            <a:extLst>
              <a:ext uri="{28A0092B-C50C-407E-A947-70E740481C1C}">
                <a14:useLocalDpi xmlns:a14="http://schemas.microsoft.com/office/drawing/2010/main" xmlns="" val="0"/>
              </a:ext>
            </a:extLst>
          </a:blip>
          <a:srcRect/>
          <a:stretch>
            <a:fillRect/>
          </a:stretch>
        </p:blipFill>
        <p:spPr bwMode="auto">
          <a:xfrm>
            <a:off x="4577322" y="1124744"/>
            <a:ext cx="4295775" cy="5372100"/>
          </a:xfrm>
          <a:prstGeom prst="rect">
            <a:avLst/>
          </a:prstGeom>
          <a:noFill/>
          <a:ln>
            <a:noFill/>
          </a:ln>
        </p:spPr>
      </p:pic>
    </p:spTree>
    <p:extLst>
      <p:ext uri="{BB962C8B-B14F-4D97-AF65-F5344CB8AC3E}">
        <p14:creationId xmlns:p14="http://schemas.microsoft.com/office/powerpoint/2010/main" xmlns="" val="2582484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Яркий (вечерний) макияж глаз</a:t>
            </a:r>
            <a:r>
              <a:rPr lang="ru-RU" dirty="0"/>
              <a:t/>
            </a:r>
            <a:br>
              <a:rPr lang="ru-RU" dirty="0"/>
            </a:br>
            <a:endParaRPr lang="ru-RU" dirty="0"/>
          </a:p>
        </p:txBody>
      </p:sp>
      <p:sp>
        <p:nvSpPr>
          <p:cNvPr id="3" name="Объект 2"/>
          <p:cNvSpPr>
            <a:spLocks noGrp="1"/>
          </p:cNvSpPr>
          <p:nvPr>
            <p:ph idx="1"/>
          </p:nvPr>
        </p:nvSpPr>
        <p:spPr/>
        <p:txBody>
          <a:bodyPr/>
          <a:lstStyle/>
          <a:p>
            <a:r>
              <a:rPr lang="ru-RU" dirty="0"/>
              <a:t>Такой макияж подходит для выхода в свет, специальных мероприятий или если вы хотите привлечь внимание к вашим глазам. Здесь часто используются темные цвета, обычно используют технику макияжа или «</a:t>
            </a:r>
            <a:r>
              <a:rPr lang="ru-RU" dirty="0" err="1"/>
              <a:t>smoky</a:t>
            </a:r>
            <a:r>
              <a:rPr lang="ru-RU" dirty="0"/>
              <a:t> </a:t>
            </a:r>
            <a:r>
              <a:rPr lang="ru-RU" dirty="0" err="1"/>
              <a:t>eye</a:t>
            </a:r>
            <a:r>
              <a:rPr lang="ru-RU" dirty="0"/>
              <a:t>», или блестящие, или яркие тени. Иногда уместен даже макияж в стиле «</a:t>
            </a:r>
            <a:r>
              <a:rPr lang="ru-RU" dirty="0" err="1"/>
              <a:t>фэнтэзи</a:t>
            </a:r>
            <a:r>
              <a:rPr lang="ru-RU" dirty="0"/>
              <a:t>».</a:t>
            </a:r>
          </a:p>
          <a:p>
            <a:endParaRPr lang="ru-RU" dirty="0"/>
          </a:p>
        </p:txBody>
      </p:sp>
    </p:spTree>
    <p:extLst>
      <p:ext uri="{BB962C8B-B14F-4D97-AF65-F5344CB8AC3E}">
        <p14:creationId xmlns:p14="http://schemas.microsoft.com/office/powerpoint/2010/main" xmlns="" val="426170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http://kaprizka.net/uploads/posts/2009-09/1254137753_art_14_mc_s_2.jpg"/>
          <p:cNvPicPr/>
          <p:nvPr/>
        </p:nvPicPr>
        <p:blipFill>
          <a:blip r:embed="rId2">
            <a:extLst>
              <a:ext uri="{28A0092B-C50C-407E-A947-70E740481C1C}">
                <a14:useLocalDpi xmlns:a14="http://schemas.microsoft.com/office/drawing/2010/main" xmlns="" val="0"/>
              </a:ext>
            </a:extLst>
          </a:blip>
          <a:srcRect/>
          <a:stretch>
            <a:fillRect/>
          </a:stretch>
        </p:blipFill>
        <p:spPr bwMode="auto">
          <a:xfrm>
            <a:off x="323528" y="260648"/>
            <a:ext cx="3333750" cy="5162550"/>
          </a:xfrm>
          <a:prstGeom prst="rect">
            <a:avLst/>
          </a:prstGeom>
          <a:noFill/>
          <a:ln>
            <a:noFill/>
          </a:ln>
        </p:spPr>
      </p:pic>
      <p:pic>
        <p:nvPicPr>
          <p:cNvPr id="5" name="Рисунок 4" descr="http://megdunami.com/images/original/megdunami/assets/images/mod/83f27865ddf3f8084b742bb11ff3694038.jpg"/>
          <p:cNvPicPr/>
          <p:nvPr/>
        </p:nvPicPr>
        <p:blipFill>
          <a:blip r:embed="rId3">
            <a:extLst>
              <a:ext uri="{28A0092B-C50C-407E-A947-70E740481C1C}">
                <a14:useLocalDpi xmlns:a14="http://schemas.microsoft.com/office/drawing/2010/main" xmlns="" val="0"/>
              </a:ext>
            </a:extLst>
          </a:blip>
          <a:srcRect/>
          <a:stretch>
            <a:fillRect/>
          </a:stretch>
        </p:blipFill>
        <p:spPr bwMode="auto">
          <a:xfrm>
            <a:off x="4716016" y="1772816"/>
            <a:ext cx="4286250" cy="4762500"/>
          </a:xfrm>
          <a:prstGeom prst="rect">
            <a:avLst/>
          </a:prstGeom>
          <a:noFill/>
          <a:ln>
            <a:noFill/>
          </a:ln>
        </p:spPr>
      </p:pic>
    </p:spTree>
    <p:extLst>
      <p:ext uri="{BB962C8B-B14F-4D97-AF65-F5344CB8AC3E}">
        <p14:creationId xmlns:p14="http://schemas.microsoft.com/office/powerpoint/2010/main" xmlns="" val="1763230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404664"/>
            <a:ext cx="7848872" cy="5693866"/>
          </a:xfrm>
          <a:prstGeom prst="rect">
            <a:avLst/>
          </a:prstGeom>
        </p:spPr>
        <p:txBody>
          <a:bodyPr wrap="square">
            <a:spAutoFit/>
          </a:bodyPr>
          <a:lstStyle/>
          <a:p>
            <a:r>
              <a:rPr lang="ru-RU" sz="2800" dirty="0"/>
              <a:t>Не бойтесь использовать подводку. Вы можете подвести глаза не только сверху, но и снизу, чтобы глаза были более выразительными. Уделяйте особое внимание ресницам. Они должны быть подкрученными и пушистыми. Если вы не можете похвастаться густыми ресничками, тогда попробуйте накладные. Экспериментируйте с яркими тенями. Ведь вечером вы обычно развлекаетесь и веселитесь, хотите привлечь внимание. Но не забывайте о балансе. Яркие глаза должны сопровождать нейтральные губы и щеки.</a:t>
            </a:r>
            <a:br>
              <a:rPr lang="ru-RU" sz="2800" dirty="0"/>
            </a:br>
            <a:endParaRPr lang="ru-RU" sz="2800" dirty="0"/>
          </a:p>
        </p:txBody>
      </p:sp>
    </p:spTree>
    <p:extLst>
      <p:ext uri="{BB962C8B-B14F-4D97-AF65-F5344CB8AC3E}">
        <p14:creationId xmlns:p14="http://schemas.microsoft.com/office/powerpoint/2010/main" xmlns="" val="4116144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Макияж в стиле «</a:t>
            </a:r>
            <a:r>
              <a:rPr lang="ru-RU" dirty="0" err="1" smtClean="0"/>
              <a:t>фэнтэзи</a:t>
            </a:r>
            <a:r>
              <a:rPr lang="ru-RU" dirty="0"/>
              <a:t>». </a:t>
            </a:r>
          </a:p>
        </p:txBody>
      </p:sp>
      <p:sp>
        <p:nvSpPr>
          <p:cNvPr id="3" name="Объект 2"/>
          <p:cNvSpPr>
            <a:spLocks noGrp="1"/>
          </p:cNvSpPr>
          <p:nvPr>
            <p:ph idx="1"/>
          </p:nvPr>
        </p:nvSpPr>
        <p:spPr/>
        <p:txBody>
          <a:bodyPr>
            <a:normAutofit fontScale="85000" lnSpcReduction="10000"/>
          </a:bodyPr>
          <a:lstStyle/>
          <a:p>
            <a:pPr marL="0" indent="0">
              <a:buNone/>
            </a:pPr>
            <a:r>
              <a:rPr lang="ru-RU" dirty="0" smtClean="0"/>
              <a:t>Вот </a:t>
            </a:r>
            <a:r>
              <a:rPr lang="ru-RU" dirty="0"/>
              <a:t>его отличительные черты:</a:t>
            </a:r>
            <a:br>
              <a:rPr lang="ru-RU" dirty="0"/>
            </a:br>
            <a:r>
              <a:rPr lang="ru-RU" dirty="0"/>
              <a:t/>
            </a:r>
            <a:br>
              <a:rPr lang="ru-RU" dirty="0"/>
            </a:br>
            <a:r>
              <a:rPr lang="ru-RU" dirty="0"/>
              <a:t>1. Яркие тени. Неплохо, если они будут перламутровыми. В общем, любые, которые привлекут внимание к вашим глазам.</a:t>
            </a:r>
            <a:br>
              <a:rPr lang="ru-RU" dirty="0"/>
            </a:br>
            <a:r>
              <a:rPr lang="ru-RU" dirty="0"/>
              <a:t/>
            </a:r>
            <a:br>
              <a:rPr lang="ru-RU" dirty="0"/>
            </a:br>
            <a:r>
              <a:rPr lang="ru-RU" dirty="0"/>
              <a:t>2. Оригинальность. Начиная от смешивания на веке нескольких цветов, до рисования. Например, кошачий взгляд, или глаза в стиле Клеопатры, Мэрилин Монро и т.п.</a:t>
            </a:r>
            <a:br>
              <a:rPr lang="ru-RU" dirty="0"/>
            </a:br>
            <a:endParaRPr lang="ru-RU" dirty="0"/>
          </a:p>
        </p:txBody>
      </p:sp>
    </p:spTree>
    <p:extLst>
      <p:ext uri="{BB962C8B-B14F-4D97-AF65-F5344CB8AC3E}">
        <p14:creationId xmlns:p14="http://schemas.microsoft.com/office/powerpoint/2010/main" xmlns="" val="1509631975"/>
      </p:ext>
    </p:extLst>
  </p:cSld>
  <p:clrMapOvr>
    <a:masterClrMapping/>
  </p:clrMapOvr>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74</TotalTime>
  <Words>288</Words>
  <Application>Microsoft Office PowerPoint</Application>
  <PresentationFormat>Экран (4:3)</PresentationFormat>
  <Paragraphs>16</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Техническая</vt:lpstr>
      <vt:lpstr>«Глаза- зеркало души»</vt:lpstr>
      <vt:lpstr>Слайд 2</vt:lpstr>
      <vt:lpstr>Слайд 3</vt:lpstr>
      <vt:lpstr>Макияж в стиле Натюрэль </vt:lpstr>
      <vt:lpstr>Слайд 5</vt:lpstr>
      <vt:lpstr>Яркий (вечерний) макияж глаз </vt:lpstr>
      <vt:lpstr>Слайд 7</vt:lpstr>
      <vt:lpstr>Слайд 8</vt:lpstr>
      <vt:lpstr>Макияж в стиле «фэнтэзи». </vt:lpstr>
      <vt:lpstr>Слайд 10</vt:lpstr>
      <vt:lpstr>Слайд 11</vt:lpstr>
      <vt:lpstr>Макияж в стиле Эмо </vt:lpstr>
      <vt:lpstr>Слайд 13</vt:lpstr>
      <vt:lpstr>Макияж в стиле Винтаж </vt:lpstr>
      <vt:lpstr>Слайд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«Глаза- зеркало души»</dc:title>
  <dc:creator>Елена</dc:creator>
  <cp:lastModifiedBy>Rostislav</cp:lastModifiedBy>
  <cp:revision>8</cp:revision>
  <dcterms:created xsi:type="dcterms:W3CDTF">2014-04-06T19:21:36Z</dcterms:created>
  <dcterms:modified xsi:type="dcterms:W3CDTF">2014-04-15T16:37:29Z</dcterms:modified>
</cp:coreProperties>
</file>