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80" r:id="rId3"/>
    <p:sldId id="282" r:id="rId4"/>
    <p:sldId id="277" r:id="rId5"/>
    <p:sldId id="278" r:id="rId6"/>
    <p:sldId id="260" r:id="rId7"/>
    <p:sldId id="261" r:id="rId8"/>
    <p:sldId id="267" r:id="rId9"/>
    <p:sldId id="268" r:id="rId10"/>
    <p:sldId id="279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  <a:srgbClr val="FFD319"/>
    <a:srgbClr val="87C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98" d="100"/>
          <a:sy n="98" d="100"/>
        </p:scale>
        <p:origin x="-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3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раздник Масленица 20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92893" cy="6529670"/>
          </a:xfrm>
          <a:prstGeom prst="rect">
            <a:avLst/>
          </a:prstGeom>
          <a:noFill/>
        </p:spPr>
      </p:pic>
    </p:spTree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Воскресенье - «прощеный день»,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все просят прощения у родных и знакомых 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59632" y="4941168"/>
            <a:ext cx="6192688" cy="17281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Воскресенье светлое быстро наступает,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Облегчают душу все в «прощенный день»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Чучело соломенное – Зимушку – сжигают,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Нарядив в тулупчик, валенки, ремень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moscowwalks.ru/wp-content/uploads/2013/03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1412776"/>
            <a:ext cx="4232306" cy="3456384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ov-pravda.ru/files/2013/03/IMG_2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236760" cy="2880320"/>
          </a:xfrm>
          <a:prstGeom prst="rect">
            <a:avLst/>
          </a:prstGeom>
          <a:noFill/>
        </p:spPr>
      </p:pic>
      <p:pic>
        <p:nvPicPr>
          <p:cNvPr id="4" name="Picture 2" descr="http://img2.minibanda.ru/Articles/a/e/a/cache/aea770a4-f1fd-4cba-b3fd-b4e2f5f2929e-w500-h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599845" cy="3142429"/>
          </a:xfrm>
          <a:prstGeom prst="rect">
            <a:avLst/>
          </a:prstGeom>
          <a:noFill/>
        </p:spPr>
      </p:pic>
      <p:pic>
        <p:nvPicPr>
          <p:cNvPr id="5" name="Picture 4" descr="http://fotokulinar.ru/file.php?a=photo&amp;key=8f5d87cc&amp;ph=44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61048"/>
            <a:ext cx="3944772" cy="2618891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2/71/388/71388006_54925833_Maslen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04664"/>
            <a:ext cx="3696702" cy="331921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vi.ill.in.ua/m/640x0/527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316" y="2060849"/>
            <a:ext cx="1554459" cy="1224136"/>
          </a:xfrm>
          <a:prstGeom prst="rect">
            <a:avLst/>
          </a:prstGeom>
          <a:noFill/>
        </p:spPr>
      </p:pic>
      <p:pic>
        <p:nvPicPr>
          <p:cNvPr id="4" name="Picture 2" descr="http://s58.radikal.ru/i160/1102/57/b6b0061a49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1395402" cy="1440160"/>
          </a:xfrm>
          <a:prstGeom prst="rect">
            <a:avLst/>
          </a:prstGeom>
          <a:noFill/>
        </p:spPr>
      </p:pic>
      <p:pic>
        <p:nvPicPr>
          <p:cNvPr id="5" name="Picture 2" descr="http://img0.liveinternet.ru/images/attach/c/4/83/810/83810444_3290568_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157192"/>
            <a:ext cx="1524001" cy="1440161"/>
          </a:xfrm>
          <a:prstGeom prst="rect">
            <a:avLst/>
          </a:prstGeom>
          <a:noFill/>
        </p:spPr>
      </p:pic>
      <p:pic>
        <p:nvPicPr>
          <p:cNvPr id="6" name="Picture 2" descr="http://stat18.privet.ru/lr/0a28a8933518e253f4b2165f1d3925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132856"/>
            <a:ext cx="1632181" cy="1224136"/>
          </a:xfrm>
          <a:prstGeom prst="rect">
            <a:avLst/>
          </a:prstGeom>
          <a:noFill/>
        </p:spPr>
      </p:pic>
      <p:pic>
        <p:nvPicPr>
          <p:cNvPr id="7" name="Picture 2" descr="http://content.foto.mail.ru/mail/malika79_79/_blogs/i-2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501008"/>
            <a:ext cx="1368152" cy="1503464"/>
          </a:xfrm>
          <a:prstGeom prst="rect">
            <a:avLst/>
          </a:prstGeom>
          <a:noFill/>
        </p:spPr>
      </p:pic>
      <p:pic>
        <p:nvPicPr>
          <p:cNvPr id="8" name="Picture 2" descr="http://img-fotki.yandex.ru/get/5302/xinnax1.6a/0_641ad_8b4ca5c1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157192"/>
            <a:ext cx="1584176" cy="1289520"/>
          </a:xfrm>
          <a:prstGeom prst="rect">
            <a:avLst/>
          </a:prstGeom>
          <a:noFill/>
        </p:spPr>
      </p:pic>
      <p:pic>
        <p:nvPicPr>
          <p:cNvPr id="10" name="Picture 2" descr="http://img-2006-02.photosight.ru/22/1289675.jpg"/>
          <p:cNvPicPr>
            <a:picLocks noChangeAspect="1" noChangeArrowheads="1"/>
          </p:cNvPicPr>
          <p:nvPr/>
        </p:nvPicPr>
        <p:blipFill>
          <a:blip r:embed="rId8" cstate="print">
            <a:lum bright="11000" contrast="25000"/>
          </a:blip>
          <a:srcRect/>
          <a:stretch>
            <a:fillRect/>
          </a:stretch>
        </p:blipFill>
        <p:spPr bwMode="auto">
          <a:xfrm>
            <a:off x="4067944" y="5373216"/>
            <a:ext cx="1080120" cy="1313234"/>
          </a:xfrm>
          <a:prstGeom prst="rect">
            <a:avLst/>
          </a:prstGeom>
          <a:noFill/>
        </p:spPr>
      </p:pic>
      <p:pic>
        <p:nvPicPr>
          <p:cNvPr id="11" name="Picture 4" descr="http://img0.liveinternet.ru/images/attach/c/7/98/436/98436056_large_0687f480ea70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132856"/>
            <a:ext cx="3096344" cy="30963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9552" y="40466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На Масленицу в честь пригревающего солнышка пекли множество блинов – желтых, круглых , тонких, чтобы сквозь блин просвечивало солнце!  </a:t>
            </a:r>
            <a:endParaRPr lang="ru-RU" sz="2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Весна – пришла красная</a:t>
            </a:r>
            <a:b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Солнечная, ясная, ясная!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cyrillitsa.ru/uploads/posts/2012-03/1331724627_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50778" cy="4464496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Понедельник – «встреча» Масленицы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03648" y="4797152"/>
            <a:ext cx="6552728" cy="17610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Утро … Понедельник… Наступает «Встреча»,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Яркие салазки с горочек скользят.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Целый день веселье. Наступает вечер …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Накатавшись вволю, все блины едят!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http://www.boti.ru/sites/default/files/images/719f7f84abd3f355f614f50ef6d28ff8_40343194_1235828131_Kustodiev_Maslenica192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4644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Вторник - «</a:t>
            </a:r>
            <a:r>
              <a:rPr lang="ru-RU" sz="2800" i="1" dirty="0" err="1" smtClean="0">
                <a:solidFill>
                  <a:srgbClr val="FF0000"/>
                </a:solidFill>
                <a:latin typeface="Arial Black" pitchFamily="34" charset="0"/>
              </a:rPr>
              <a:t>Заигрыш</a:t>
            </a: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», </a:t>
            </a:r>
            <a:b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начинаются веселые игры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03648" y="4725144"/>
            <a:ext cx="6336704" cy="16890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+mj-lt"/>
              </a:rPr>
              <a:t>Заигрыш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» беспечный – Вторника отрада,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   Все гулять, резвиться вышли, как один!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   Игры и потехи, а за них награда;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   Сдобный и румяный масленичный блин.</a:t>
            </a:r>
          </a:p>
          <a:p>
            <a:endParaRPr lang="ru-RU" dirty="0"/>
          </a:p>
        </p:txBody>
      </p:sp>
      <p:pic>
        <p:nvPicPr>
          <p:cNvPr id="6" name="Содержимое 5" descr="Масленица на руси, картина рецепты блинов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FF0000"/>
                </a:solidFill>
                <a:latin typeface="Arial Black" pitchFamily="34" charset="0"/>
              </a:rPr>
              <a:t>Среда - «лакомка» </a:t>
            </a:r>
            <a:br>
              <a:rPr lang="ru-RU" sz="31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FF0000"/>
                </a:solidFill>
                <a:latin typeface="Arial Black" pitchFamily="34" charset="0"/>
              </a:rPr>
              <a:t>«Что есть в печи – все на стол мечи!»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115616" y="4941168"/>
            <a:ext cx="6480720" cy="154503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Тут среда подходит – «Лакомкой зовется»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Каждая хозяюшка  колдует у печи,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Кулебяки, сырники –  все им удается.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Пироги и блинчики –  все на стол мечи!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astrowoman.net/images/primety/Masleni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3"/>
            <a:ext cx="4536503" cy="3402379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Пятница - «тещины вечера», </a:t>
            </a:r>
            <a:b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зять едет «к теще на блины»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03648" y="4653136"/>
            <a:ext cx="6480720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Пятница настала – «Вечера у тещи» …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Теща приглашает зятя на блины!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Есть с икрой и семгой, можно чуть попроще,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Со сметаной, медом, с маслом ели мы!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library.school14.in.ua/wp-content/uploads/2013/03/40b429359108d6982eb47e6939a9aa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104456" cy="327330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Четверг - день «разгуляй»,</a:t>
            </a:r>
            <a:b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 катание на тройках «по солнышку»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71600" y="4581128"/>
            <a:ext cx="7355160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Четверг – раздольный «Разгуляй» приходит,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Ледяные крепости, снежные бои …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Тройки с бубенцами на поля выходят.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Парни ищут девушек – суженых своих!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i28.photobucket.com/albums/c203/alexonya/maslenitsa/maslenitsa_anto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054276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Суббота - «золовкины посиделки»,</a:t>
            </a:r>
            <a:b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ходят в гости ко всем родственникам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619672" y="4725144"/>
            <a:ext cx="6192688" cy="17281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Близится суббота – «Золовки угощенье».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Вся родня встречается, водит хоровод.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Праздник продолжается, общее веселье.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Славно провожает Зимушку народ!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8" descr="http://img1.liveinternet.ru/images/foto/b/0/apps/1/100/1100607_mirochkina_aleksandra_mas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300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Весна – пришла красная Солнечная, ясная, ясная!</vt:lpstr>
      <vt:lpstr>Понедельник – «встреча» Масленицы</vt:lpstr>
      <vt:lpstr>Вторник - «Заигрыш»,  начинаются веселые игры</vt:lpstr>
      <vt:lpstr>Среда - «лакомка»  «Что есть в печи – все на стол мечи!» </vt:lpstr>
      <vt:lpstr>Пятница - «тещины вечера»,  зять едет «к теще на блины»</vt:lpstr>
      <vt:lpstr>Четверг - день «разгуляй»,  катание на тройках «по солнышку»</vt:lpstr>
      <vt:lpstr>Суббота - «золовкины посиделки», ходят в гости ко всем родственникам</vt:lpstr>
      <vt:lpstr>Воскресенье - «прощеный день»,  все просят прощения у родных и знакомых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Клочкова</cp:lastModifiedBy>
  <cp:revision>32</cp:revision>
  <dcterms:created xsi:type="dcterms:W3CDTF">2014-02-25T16:08:03Z</dcterms:created>
  <dcterms:modified xsi:type="dcterms:W3CDTF">2014-02-27T06:54:52Z</dcterms:modified>
</cp:coreProperties>
</file>