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9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2" r:id="rId21"/>
    <p:sldId id="263" r:id="rId22"/>
    <p:sldId id="264" r:id="rId23"/>
    <p:sldId id="265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9" d="100"/>
          <a:sy n="6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8BC104-1ADB-49E9-9EF7-98120BD3C11A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1BDF635-BE64-46BA-8304-C67E6C493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&#1040;&#1083;&#1077;&#1082;&#1089;&#1072;&#1085;&#1076;&#1088;_&#1058;&#1091;&#1073;&#1077;&#1083;&#1100;&#1089;&#1082;&#1080;&#1081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9.xml"/><Relationship Id="rId7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15.xml"/><Relationship Id="rId7" Type="http://schemas.openxmlformats.org/officeDocument/2006/relationships/slide" Target="slide2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hyperlink" Target="&#1075;&#1080;&#1087;&#1077;&#1088;&#1089;&#1089;&#1099;&#1083;&#1082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3;&#1080;&#1090;&#1077;&#1088;&#1072;&#1090;&#1091;&#1088;&#1072;.docx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Школа самоопределения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612901"/>
          </a:xfrm>
        </p:spPr>
        <p:txBody>
          <a:bodyPr>
            <a:normAutofit/>
          </a:bodyPr>
          <a:lstStyle/>
          <a:p>
            <a:r>
              <a:rPr lang="ru-RU" sz="4000" dirty="0" smtClean="0">
                <a:hlinkClick r:id="rId2"/>
              </a:rPr>
              <a:t>Тубельский Александр Наумович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" name="Рисунок 4" descr="0_image_68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357430"/>
            <a:ext cx="4643470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66631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Учебные понятия являются предметом обсуждения детей, темами своеобразного подросткового философствования. Это позволяет учителям осмысленно проектировать и осуществлять образовательный процесс вместе с детьми.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72462" y="4500570"/>
            <a:ext cx="5497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70916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Накопление опыта самоопределения, где создается своеобразно поле для сопоставления своих представлений с представлением других людей.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286776" y="4429132"/>
            <a:ext cx="33546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70916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Пространство, накопленное людьми, различными материальными объектами для пробы сил, вещами и символами, имеющими культурный смысл.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215338" y="4429132"/>
            <a:ext cx="4069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70916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Эта деятельность подобна ребенку, выходящему в личностное развитие после того, как он научается задавать вопросы самому себе и про себя, учитель должен критически оценивать свой предмет, свой профессиональный опыт.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72462" y="4286256"/>
            <a:ext cx="5497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92935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дошкольном периоде главное внимание уделяется условиям для развития органов чувств - осязания, обоняния, слуха, зрения, умения владеть собственным телом. В отличие от педагогики М.Монтессори условиями такого развития признаются деятельность ребенка в естественной природной и социокультурной среде. В разновозрастных группах вместе с воспитателями дети «проживают» различные события индивидуальной и коллективной жизни, смену времен года, традиционные праздники, играют в ролевые игры, имитирующие занятия взрослых, сюжетные игры в театр, цирк, музей и т.п. Большое внимание уделяется выращиванию растений и наблюдениям за их ростом, приготовлению пищи, обустройству окружающей среды, изобразительному творчеству, занятиям ручным трудом, музыкой, физкультурой.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72462" y="5643578"/>
            <a:ext cx="62121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0079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Принципиальным при этом является отказ от программирования деятельности детей, воспитатель должен угадать их сегодняшнюю потребность в той или иной деятельности, преобладающее настроение группы и отдельного ребенка, создать условия для взаимодействия, самовыражения и самодеятельности. Подготовка к школьному периоду состоит не в формировании первоначальных навыков чтения, письма и счета, а в подготовке к жизни в свободном образовательном пространстве школы, умению ориентироваться во взаимодействии с природой, культурой, другими людьми.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5715016"/>
            <a:ext cx="47834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начальной школе (трех-, четырех-, пяти- или шестилетней) идет апробация разных вариантов концепции; освоение общекультурных навыков чтения, письма, счета ведется в индивидуальном для каждого ребенка темпе, при этом особое внимание уделяется средствам самовыражения своего опыта, чувств, интересов. Создаются условия для развития процессов понимания и рефлексии, смысла и хода выстраивать собственную деятельность.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5643578"/>
            <a:ext cx="47834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57166"/>
            <a:ext cx="8229600" cy="592935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hangingPunct="0"/>
            <a:r>
              <a:rPr lang="ru-RU" dirty="0" smtClean="0">
                <a:solidFill>
                  <a:schemeClr val="bg1"/>
                </a:solidFill>
              </a:rPr>
              <a:t>При этом важной задачей учителей является не передача общекультурных способов понимания, анализа, выстраивания различных деятельностей, а побуждение к выращиванию и осознанию собственных, индивидуальных способов работы. Содержание уроков, отбор учебного материала определяется учителем вместе с детьми в процессе коллективного обсуждения целей, смысла и хода предстоящей работы.</a:t>
            </a:r>
          </a:p>
          <a:p>
            <a:pPr hangingPunct="0"/>
            <a:r>
              <a:rPr lang="ru-RU" dirty="0" smtClean="0">
                <a:solidFill>
                  <a:schemeClr val="bg1"/>
                </a:solidFill>
              </a:rPr>
              <a:t>Бальной системы оценивания не существует, в конце учебного периода составляется качественно-содержательная характеристика, в которой отмечаются продвижения ребенка в освоении и выращивании способов работы, даются рекомендации как повысить эффективность, при этом успехи связываются не в сравнении с самим собой, совершается также переход от оценки к самооценке.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58214" y="5715016"/>
            <a:ext cx="5497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35785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Один день в неделю посвящается трудовой подготовке - учащиеся сами определяют виды деятельности, которыми хотят овладеть (изделия из дерева, металла, шитье и конструирование одежды, кулинария, художественные ремесла, программирование, библиотечное дело, воспитание дошкольников и т.п.). Через два месяца мастерскую можно сменить. Таким образом, в течение нескольких лет подросток может попробовать себя в разных видах труда.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72462" y="5143512"/>
            <a:ext cx="5497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Для желающих освоить все курсы базисного учебного плана введены т.н. «интенсивы», где за короткое время можно освоить государственный минимум. Особенностью учебного занятия в школе самоопределения является его версионный характер, когда содержание курса или темы представляется в виде нескольких равноправных гипотез, различных способов работы, предлагаемых учителем, учениками и существующих в культуре. При этом не является обязательным придти  к единственно правильному ответу или решению. Предполагается, что подобная незавершенность урока побуждает детей к самостоятельному поиску ответов, способствует становлению индивидуальной и неповторимой картины идеального и материального мира.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715272" y="57864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  <a:hlinkClick r:id="rId2" action="ppaction://hlinksldjump"/>
              </a:rPr>
              <a:t>1. Личностный смысл учебы.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3" action="ppaction://hlinksldjump"/>
              </a:rPr>
              <a:t>2. Межпредметные погружения.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4" action="ppaction://hlinksldjump"/>
              </a:rPr>
              <a:t>3. Рефлексия.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5" action="ppaction://hlinksldjump"/>
              </a:rPr>
              <a:t>4. Творческий экзамен как открытое соревнование.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6" action="ppaction://hlinksldjump"/>
              </a:rPr>
              <a:t>5.Культурное взаимодействие ребят разных возрастов и самоуправление.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7" action="ppaction://hlinksldjump"/>
              </a:rPr>
              <a:t>6. Особое образовательное пространство.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8" action="ppaction://hlinksldjump"/>
              </a:rPr>
              <a:t>7. Педагогическая деятельность как искусство и исследование.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Концептуальные положения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492922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Мастерская или студия – форма учебного процесса, которой руководит учитель или приглашенный специалист. В них  преимущественно осуществляется передача способов научной, трудовой, художественно – творческой и другой деятельности от мастера к ученику.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72462" y="4572008"/>
            <a:ext cx="62121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07209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  В конце учебного периода составляется качественно – содержательная характеристика, в которой отмечаются продвижения ребенка в освоении и выращивании способов работы, даются рекомендации как повысить эффективность, при этом успехи связывается не в сравнении с нормами оценок и не с успехами товарищей, а в сравнении с самим собой, совершается также переход от оценки к самооценке.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4357694"/>
            <a:ext cx="5497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52864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  Учебный год заканчивается творческими экзаменами, на которых проводится защита самостоятельной работы, готовящейся в течение года. Такая защита, проводящаяся открыто в присутствии приглашенных самим учеником родителей и товарищей, является демонстрацией и показателем индивидуального продвижения.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5286388"/>
            <a:ext cx="5497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Большое внимание в Школе самоопределения уделяется организации уклада школьной жизни, понимаемого как действующая модель демократического общества. Учителями, учениками и родителями разработаны, приняты и постоянно изменяются и дополняются конституция школы и школьные законы, действуют избираемые демократическим путем совет школы и суд чести.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72462" y="5429264"/>
            <a:ext cx="62121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28343"/>
            <a:ext cx="8429684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обстановку эксперимента дети попадают еще в детском саду, куда принимают в трехлетнем возрасте. Здесь не готовят к школе в общепринятом смысле, не учат чтению, счету и т. д. Здесь выращивают растения, занимаются ручным трудом, музыкой, физкультурой, учат взаимодействовать с другими людьми (именно поэтому обучение идет в разновозрастных группах, чтобы ребенок, приходя в школу, имел опыт общения и со сверстниками, и со старшими или младшими детьми). Составлять планы занятий с детьми педагоги отказываются принципиально. Воспитатели ориентируются на "сегодняшнюю потребность ребенка".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072462" y="5643578"/>
            <a:ext cx="4783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928670"/>
            <a:ext cx="4572000" cy="5078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старшей школе ребята идут по линии индивидуального образовательного плана, который ребенок составляет сам - и в этом самоопределении ему очень помогает та система работы по познанию себя, которая проводилась в средних классах. Его индивидуальный план связан тоже в первую очередь не с основами наук, а с общечеловеческими умениями. А учителя, учитывая запросы ребенка, сформулированные в виде индивидуального учебного плана, могут предложить свои ходы: скажем, я не просто углубленно занимаюсь с вами математикой, а сосредоточиваюсь на построении различных моделей, в том числе математических, которые человек может создавать.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15272" y="5857892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92922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Задачи: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1. Обретение ребенком своего «Я», самоопределение.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2. Обеспечение «пробы сил» ребенка в различных видах познавательной, трудовой, художественно- творческой, общественно – организаторской, физкультурно – спортивной деятельности.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3. Освоение круга обязанностей в данной школе предметом.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4. Умение выражать себя в письменном и устном слове, в словесности.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5. Представление об обществе, в котором живет ребенок и его позиция в нем (обществоведение).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6. Умение владеть своим телом.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7. Трудовая подготовка.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chemeClr val="tx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Цель:</a:t>
            </a:r>
            <a:r>
              <a:rPr lang="ru-RU" sz="4000" dirty="0" smtClean="0"/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всестороннее развитие личности (саморазвитие), направленное на личностно-ориентированное содержание образования.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8806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hlinkClick r:id="rId2" action="ppaction://hlinksldjump"/>
              </a:rPr>
              <a:t>1. Развитие органов чувств – осязания, обоняния, слуха, зрения, умения владеть собственным телом.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hlinkClick r:id="rId3" action="ppaction://hlinksldjump"/>
              </a:rPr>
              <a:t>2. Отказ от программирования деятельности детей. 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hlinkClick r:id="rId4" action="ppaction://hlinksldjump"/>
              </a:rPr>
              <a:t>3. Освоение общекультурных навыков. 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hlinkClick r:id="rId5" action="ppaction://hlinksldjump"/>
              </a:rPr>
              <a:t>4. Побуждение. 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hlinkClick r:id="rId6" action="ppaction://hlinksldjump"/>
              </a:rPr>
              <a:t>5. Трудовая подготовка. 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hlinkClick r:id="rId7" action="ppaction://hlinksldjump"/>
              </a:rPr>
              <a:t>6. Индивидуальный учебный план. 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hlinkClick r:id="rId8" action="ppaction://hlinksldjump"/>
              </a:rPr>
              <a:t>7. Версионный характер учебных занятий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Содержание обучения</a:t>
            </a:r>
            <a:endParaRPr lang="ru-RU" sz="4000" dirty="0"/>
          </a:p>
        </p:txBody>
      </p:sp>
      <p:pic>
        <p:nvPicPr>
          <p:cNvPr id="5" name="Рисунок 4" descr="IMG_15214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15074" y="3500438"/>
            <a:ext cx="2433619" cy="1309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643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hlinkClick r:id="rId2" action="ppaction://hlinkfile"/>
              </a:rPr>
              <a:t>1. Погружение.</a:t>
            </a:r>
            <a:r>
              <a:rPr lang="ru-RU" dirty="0" smtClean="0">
                <a:solidFill>
                  <a:schemeClr val="bg1"/>
                </a:solidFill>
                <a:hlinkClick r:id="rId3" action="ppaction://hlinksldjump"/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4" action="ppaction://hlinksldjump"/>
              </a:rPr>
              <a:t>2. Мастерская или студия.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3" action="ppaction://hlinksldjump"/>
              </a:rPr>
              <a:t>3. Балльной системы оценивания не существует.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5" action="ppaction://hlinksldjump"/>
              </a:rPr>
              <a:t>4. Творческие экзамены.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  <a:hlinkClick r:id="rId6" action="ppaction://hlinksldjump"/>
              </a:rPr>
              <a:t>5. Организация уклада школьной жизни.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Организация обучения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ШКОЛА САМООПРЕДЕЛЕНИЯ - комплексное образовательное учреждение, в котором обучение и воспитание детей с 3 до 17 лет сочетается с научно-исследовательской работой по созданию и апробации личностно-ориентированного содержания образования, подготовкой и переподготовкой учителей российских школ к работе в инновационных учреждениях. Концепция школы самоопределения основывается на антропологическом предположении о том, что, появившись на свет индивид начинает осуществлять свою предназначенность, которая реализуется в онтогенезе в определенных культуросообразных формах мышления и деятельности (философии, религии, науке, искусстве, экономике, производстве и т.п.). В таком случае процесс становления личности можно представить как развертывание этой предзаданности, а процесс образования как процесс поиска, узнавания, формирования образа «Я». Роль школы при этом состоит в создании системы благоприятных условий для осуществления такого процесса.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hlinkClick r:id="rId2" action="ppaction://hlinksldjump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  <a:hlinkClick r:id="rId3" action="ppaction://hlinkfile"/>
              </a:rPr>
              <a:t>Список литературы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tubelsk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357166"/>
            <a:ext cx="7072362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Каждый учитель раскрывает собственный смысл курса или предмета, свое понимание его содержания, свое представление о деятельности, в которой это содержание становится моментом образования личности. Овладения материалом учебного предмета, каждый ученик находит в нем свой личностный смысл, и в этом состоит его деятельность и ее осмысление, формируются некоторые универсальные способы мыследеятельности (понимание, нахождение детьми личностных смыслов, рефлексия), а не просто усваиваются некоторые понятия и алгоритмы.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5857892"/>
            <a:ext cx="5497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Учителя, работающие в одном классе, в течение нескольких дней над одними или универсальными умениями.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5786454"/>
            <a:ext cx="47834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656</TotalTime>
  <Words>1482</Words>
  <Application>Microsoft Office PowerPoint</Application>
  <PresentationFormat>Экран (4:3)</PresentationFormat>
  <Paragraphs>75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Тубельский Александр Наумович </vt:lpstr>
      <vt:lpstr>Концептуальные положения</vt:lpstr>
      <vt:lpstr>Цель: всестороннее развитие личности (саморазвитие), направленное на личностно-ориентированное содержание образования.</vt:lpstr>
      <vt:lpstr>Содержание обучения</vt:lpstr>
      <vt:lpstr>Организация обучения</vt:lpstr>
      <vt:lpstr>Вывод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Зерноградский филиал ЮФУ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Тубельский Александр Наумович </dc:title>
  <dc:creator>Студент</dc:creator>
  <cp:lastModifiedBy>Admin</cp:lastModifiedBy>
  <cp:revision>78</cp:revision>
  <dcterms:created xsi:type="dcterms:W3CDTF">2011-01-24T11:51:36Z</dcterms:created>
  <dcterms:modified xsi:type="dcterms:W3CDTF">2011-04-28T10:12:18Z</dcterms:modified>
</cp:coreProperties>
</file>