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70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CAA1-7E93-4B0E-87A5-4BA2B6936AE7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1757-6041-4699-8823-EEF25DECDF2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CAA1-7E93-4B0E-87A5-4BA2B6936AE7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1757-6041-4699-8823-EEF25DECDF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CAA1-7E93-4B0E-87A5-4BA2B6936AE7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1757-6041-4699-8823-EEF25DECDF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CAA1-7E93-4B0E-87A5-4BA2B6936AE7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1757-6041-4699-8823-EEF25DECDF2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CAA1-7E93-4B0E-87A5-4BA2B6936AE7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1757-6041-4699-8823-EEF25DECDF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CAA1-7E93-4B0E-87A5-4BA2B6936AE7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1757-6041-4699-8823-EEF25DECDF2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CAA1-7E93-4B0E-87A5-4BA2B6936AE7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1757-6041-4699-8823-EEF25DECDF2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CAA1-7E93-4B0E-87A5-4BA2B6936AE7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1757-6041-4699-8823-EEF25DECDF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CAA1-7E93-4B0E-87A5-4BA2B6936AE7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1757-6041-4699-8823-EEF25DECDF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CAA1-7E93-4B0E-87A5-4BA2B6936AE7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1757-6041-4699-8823-EEF25DECDF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CAA1-7E93-4B0E-87A5-4BA2B6936AE7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1757-6041-4699-8823-EEF25DECDF2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31CCAA1-7E93-4B0E-87A5-4BA2B6936AE7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97F1757-6041-4699-8823-EEF25DECDF2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836712"/>
            <a:ext cx="5637010" cy="882119"/>
          </a:xfrm>
        </p:spPr>
        <p:txBody>
          <a:bodyPr>
            <a:normAutofit fontScale="92500"/>
          </a:bodyPr>
          <a:lstStyle/>
          <a:p>
            <a:pPr algn="ctr"/>
            <a:r>
              <a:rPr lang="ru-RU" sz="3600" dirty="0"/>
              <a:t>Внеклассное мероприятие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276872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>
                <a:effectLst/>
              </a:rPr>
              <a:t>«Презентация Конвенции </a:t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о правах ребенка»</a:t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691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4 </a:t>
            </a:r>
            <a:r>
              <a:rPr lang="ru-RU" dirty="0" smtClean="0"/>
              <a:t>аспекта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2204864"/>
            <a:ext cx="6400800" cy="3474720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/>
              <a:t>1. Выживание.</a:t>
            </a:r>
          </a:p>
          <a:p>
            <a:pPr marL="45720" indent="0">
              <a:buNone/>
            </a:pPr>
            <a:r>
              <a:rPr lang="ru-RU" dirty="0" smtClean="0"/>
              <a:t>2. Развитие.</a:t>
            </a:r>
          </a:p>
          <a:p>
            <a:pPr marL="45720" indent="0">
              <a:buNone/>
            </a:pPr>
            <a:r>
              <a:rPr lang="ru-RU" dirty="0" smtClean="0"/>
              <a:t>3. Защита.</a:t>
            </a:r>
          </a:p>
          <a:p>
            <a:pPr marL="45720" indent="0">
              <a:buNone/>
            </a:pPr>
            <a:r>
              <a:rPr lang="ru-RU" dirty="0" smtClean="0"/>
              <a:t>4. Обеспечение активного участия детей в жизни общества.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8238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Значение «Конвенции о правах ребенка»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2348880"/>
            <a:ext cx="7416824" cy="388843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/>
              <a:t>1. </a:t>
            </a:r>
            <a:r>
              <a:rPr lang="ru-RU" dirty="0"/>
              <a:t>Конвенция провозглашает ребёнка полноценной и полноправной личностью;</a:t>
            </a:r>
          </a:p>
          <a:p>
            <a:pPr marL="45720" indent="0">
              <a:buNone/>
            </a:pPr>
            <a:r>
              <a:rPr lang="ru-RU" dirty="0" smtClean="0"/>
              <a:t>2. </a:t>
            </a:r>
            <a:r>
              <a:rPr lang="ru-RU" dirty="0"/>
              <a:t>Права, закреплённые в Конвенции, наилучшим образом обеспечивают интересы детей.</a:t>
            </a:r>
          </a:p>
          <a:p>
            <a:pPr marL="45720" indent="0">
              <a:buNone/>
            </a:pPr>
            <a:r>
              <a:rPr lang="ru-RU" dirty="0" smtClean="0"/>
              <a:t>3. Это </a:t>
            </a:r>
            <a:r>
              <a:rPr lang="ru-RU" dirty="0"/>
              <a:t>документ, имеющий международное значение.</a:t>
            </a:r>
          </a:p>
          <a:p>
            <a:pPr marL="45720" indent="0">
              <a:buNone/>
            </a:pPr>
            <a:r>
              <a:rPr lang="ru-RU" dirty="0" smtClean="0"/>
              <a:t>4. </a:t>
            </a:r>
            <a:r>
              <a:rPr lang="ru-RU" dirty="0"/>
              <a:t>Является ориентиром для государств, её подписавших, в их стремлении сделать жизнь детей лучше, счастливее.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481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Admin\Рабочий стол\Мероприятие о првах\013.gif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-459432"/>
            <a:ext cx="6984776" cy="7922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409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Documents and Settings\Admin\Рабочий стол\Мероприятие о првах\p11_1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4789" y="-387424"/>
            <a:ext cx="10108789" cy="7245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184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>
                <a:effectLst/>
              </a:rPr>
              <a:t>Цели: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1700808"/>
            <a:ext cx="7128792" cy="4680520"/>
          </a:xfrm>
        </p:spPr>
        <p:txBody>
          <a:bodyPr>
            <a:noAutofit/>
          </a:bodyPr>
          <a:lstStyle/>
          <a:p>
            <a:pPr marL="45720" lvl="0" indent="0">
              <a:buNone/>
            </a:pPr>
            <a:r>
              <a:rPr lang="ru-RU" dirty="0" smtClean="0"/>
              <a:t>1. Представить </a:t>
            </a:r>
            <a:r>
              <a:rPr lang="ru-RU" dirty="0"/>
              <a:t>учащимся международно-правовой акт «Конвенцию о правах ребёнка</a:t>
            </a:r>
            <a:r>
              <a:rPr lang="ru-RU" dirty="0" smtClean="0"/>
              <a:t>».</a:t>
            </a:r>
          </a:p>
          <a:p>
            <a:pPr marL="45720" lvl="0" indent="0">
              <a:buNone/>
            </a:pPr>
            <a:endParaRPr lang="ru-RU" dirty="0" smtClean="0"/>
          </a:p>
          <a:p>
            <a:pPr marL="45720" lvl="0" indent="0">
              <a:buNone/>
            </a:pPr>
            <a:r>
              <a:rPr lang="ru-RU" dirty="0" smtClean="0"/>
              <a:t>2. Познакомить </a:t>
            </a:r>
            <a:r>
              <a:rPr lang="ru-RU" dirty="0"/>
              <a:t>учащихся с правами ребёнка, с правами несовершеннолетних по российскому законодательству. Рассказать о защите прав детей</a:t>
            </a:r>
            <a:r>
              <a:rPr lang="ru-RU" dirty="0" smtClean="0"/>
              <a:t>.</a:t>
            </a:r>
          </a:p>
          <a:p>
            <a:pPr marL="502920" lvl="0" indent="-457200">
              <a:buAutoNum type="arabicPeriod"/>
            </a:pP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3. Научить </a:t>
            </a:r>
            <a:r>
              <a:rPr lang="ru-RU" dirty="0"/>
              <a:t>детей отстаивать свои права</a:t>
            </a:r>
            <a:r>
              <a:rPr lang="ru-RU" dirty="0" smtClean="0"/>
              <a:t>.</a:t>
            </a:r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4. Сформировать ценностное отношение к здоровому образу жизни.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120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dirty="0"/>
              <a:t>«Знать законы, значит - защищать свои права»</a:t>
            </a:r>
          </a:p>
        </p:txBody>
      </p:sp>
      <p:pic>
        <p:nvPicPr>
          <p:cNvPr id="1026" name="Picture 2" descr="C:\Documents and Settings\Admin\Рабочий стол\Мероприятие о првах\pra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060848"/>
            <a:ext cx="6444687" cy="428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66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4365104"/>
            <a:ext cx="6512511" cy="114300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148064" y="980728"/>
            <a:ext cx="3744416" cy="3705592"/>
          </a:xfrm>
        </p:spPr>
        <p:txBody>
          <a:bodyPr/>
          <a:lstStyle/>
          <a:p>
            <a:pPr marL="45720" indent="0">
              <a:buNone/>
            </a:pPr>
            <a:r>
              <a:rPr lang="ru-RU" sz="2800" dirty="0" smtClean="0"/>
              <a:t>«Конвенция о правах ребенка»</a:t>
            </a:r>
          </a:p>
          <a:p>
            <a:pPr marL="45720" indent="0">
              <a:buNone/>
            </a:pPr>
            <a:endParaRPr lang="ru-RU" sz="2800" dirty="0" smtClean="0"/>
          </a:p>
          <a:p>
            <a:pPr marL="45720" indent="0">
              <a:buNone/>
            </a:pPr>
            <a:r>
              <a:rPr lang="ru-RU" sz="2800" dirty="0" smtClean="0"/>
              <a:t>Принята -</a:t>
            </a:r>
          </a:p>
          <a:p>
            <a:pPr marL="45720" indent="0">
              <a:buNone/>
            </a:pPr>
            <a:r>
              <a:rPr lang="ru-RU" sz="2800" dirty="0" smtClean="0"/>
              <a:t>20 ноября 1989г ООН</a:t>
            </a: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2050" name="Picture 2" descr="C:\Documents and Settings\Admin\Рабочий стол\Мероприятие о првах\convention_ontherightsofthechild_20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42" y="620688"/>
            <a:ext cx="4318874" cy="5297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506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endParaRPr lang="ru-RU" dirty="0"/>
          </a:p>
        </p:txBody>
      </p:sp>
      <p:pic>
        <p:nvPicPr>
          <p:cNvPr id="3074" name="Picture 2" descr="C:\Documents and Settings\Admin\Рабочий стол\Мероприятие о првах\vsemirnii_den_reben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-28251"/>
            <a:ext cx="6840760" cy="6854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414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Documents and Settings\Admin\Рабочий стол\Мероприятие о првах\2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5352" y="-171400"/>
            <a:ext cx="10615430" cy="72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27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9269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Факты, касающиеся детей из неблагополучных стран: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2204864"/>
            <a:ext cx="7056784" cy="405078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dirty="0" smtClean="0"/>
              <a:t>1.  </a:t>
            </a:r>
            <a:r>
              <a:rPr lang="ru-RU" dirty="0"/>
              <a:t>покинуты своими семьями около 100 млн. детей, которые существуют лишь за счет изнурительной работы, мелкого воровства, нищенства;</a:t>
            </a:r>
          </a:p>
          <a:p>
            <a:pPr marL="45720" indent="0">
              <a:buNone/>
            </a:pPr>
            <a:r>
              <a:rPr lang="ru-RU" dirty="0" smtClean="0"/>
              <a:t>2.  </a:t>
            </a:r>
            <a:r>
              <a:rPr lang="ru-RU" dirty="0"/>
              <a:t>120 млн. детей в возрасте от 6 до 11 лет лишены возможности посещать школу;</a:t>
            </a:r>
          </a:p>
          <a:p>
            <a:pPr marL="45720" indent="0">
              <a:buNone/>
            </a:pPr>
            <a:r>
              <a:rPr lang="ru-RU" dirty="0" smtClean="0"/>
              <a:t>3.  </a:t>
            </a:r>
            <a:r>
              <a:rPr lang="ru-RU" dirty="0"/>
              <a:t>ежегодно около 3,5 млн. детей умирает от заболеваний, которые поддаются профилактике или лечению;</a:t>
            </a:r>
          </a:p>
          <a:p>
            <a:pPr marL="45720" indent="0">
              <a:buNone/>
            </a:pPr>
            <a:r>
              <a:rPr lang="ru-RU" dirty="0" smtClean="0"/>
              <a:t>4  </a:t>
            </a:r>
            <a:r>
              <a:rPr lang="ru-RU" dirty="0"/>
              <a:t>в развивающихся странах 155 млн. детей в возрасте до5 лет живут в условиях абсолютной бедности.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840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>
                <a:effectLst/>
              </a:rPr>
              <a:t>«Декларация прав ребёнка</a:t>
            </a:r>
            <a:r>
              <a:rPr lang="ru-RU" sz="4400" dirty="0" smtClean="0">
                <a:effectLst/>
              </a:rPr>
              <a:t>»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700808"/>
            <a:ext cx="7848872" cy="4770864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b="1" dirty="0" smtClean="0"/>
              <a:t>Принцип 6: </a:t>
            </a:r>
            <a:r>
              <a:rPr lang="ru-RU" dirty="0"/>
              <a:t>« Ребёнок для полного и гармоничного развития его личности нуждается в любви и понимании. Он должен, когда это возможно, расти на попечении и под ответственностью своих родителей и во всяком случае в атмосфере любви и моральной и материальной обеспеченности; малолетний ребёнок не должен, кроме тех случаев, когда имеются исключительные обстоятельства, быть разлучаем со своей матерью. На обществе и на органах публичной власти должна лежать обязанность осуществлять особую заботу о детях, не имеющим семьи, и о детях, не имеющих достаточно средств к существованию. Желательно, чтобы многодетным семьям  выдавались государственные или иные пособия на содержание детей».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937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Admin\Рабочий стол\Мероприятие о првах\936840_20061114_screen010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-387424"/>
            <a:ext cx="10332639" cy="7749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922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127</TotalTime>
  <Words>366</Words>
  <Application>Microsoft Office PowerPoint</Application>
  <PresentationFormat>Экран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«Презентация Конвенции  о правах ребенка» </vt:lpstr>
      <vt:lpstr>Цели: </vt:lpstr>
      <vt:lpstr>Презентация PowerPoint</vt:lpstr>
      <vt:lpstr>Презентация PowerPoint</vt:lpstr>
      <vt:lpstr>Презентация PowerPoint</vt:lpstr>
      <vt:lpstr>Презентация PowerPoint</vt:lpstr>
      <vt:lpstr>Факты, касающиеся детей из неблагополучных стран:</vt:lpstr>
      <vt:lpstr>«Декларация прав ребёнка»</vt:lpstr>
      <vt:lpstr>Презентация PowerPoint</vt:lpstr>
      <vt:lpstr>4 аспекта </vt:lpstr>
      <vt:lpstr>Значение «Конвенции о правах ребенка»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«Презентация Конвенции  о правах ребенка» </dc:title>
  <dc:creator>Admin</dc:creator>
  <cp:lastModifiedBy>Admin</cp:lastModifiedBy>
  <cp:revision>10</cp:revision>
  <dcterms:created xsi:type="dcterms:W3CDTF">2011-11-15T10:34:50Z</dcterms:created>
  <dcterms:modified xsi:type="dcterms:W3CDTF">2011-11-23T11:09:50Z</dcterms:modified>
</cp:coreProperties>
</file>