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68" r:id="rId3"/>
    <p:sldId id="277" r:id="rId4"/>
    <p:sldId id="271" r:id="rId5"/>
    <p:sldId id="269" r:id="rId6"/>
    <p:sldId id="293" r:id="rId7"/>
    <p:sldId id="256" r:id="rId8"/>
    <p:sldId id="275" r:id="rId9"/>
    <p:sldId id="276" r:id="rId10"/>
    <p:sldId id="259" r:id="rId11"/>
    <p:sldId id="262" r:id="rId12"/>
    <p:sldId id="261" r:id="rId13"/>
    <p:sldId id="257" r:id="rId14"/>
    <p:sldId id="297" r:id="rId15"/>
    <p:sldId id="298" r:id="rId16"/>
    <p:sldId id="292" r:id="rId17"/>
    <p:sldId id="304" r:id="rId18"/>
    <p:sldId id="280" r:id="rId19"/>
    <p:sldId id="285" r:id="rId20"/>
    <p:sldId id="300" r:id="rId21"/>
    <p:sldId id="301" r:id="rId22"/>
    <p:sldId id="302" r:id="rId23"/>
    <p:sldId id="286" r:id="rId24"/>
    <p:sldId id="264" r:id="rId25"/>
    <p:sldId id="299" r:id="rId26"/>
    <p:sldId id="263" r:id="rId27"/>
    <p:sldId id="265" r:id="rId28"/>
    <p:sldId id="266" r:id="rId29"/>
    <p:sldId id="296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8543" y="0"/>
            <a:ext cx="1246982" cy="152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6035" y="1340768"/>
            <a:ext cx="127454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БУДЬ САМ СОБОЙ НАПЕРЕКОР ВСЕЛЕННОЙ!</a:t>
            </a:r>
            <a:endParaRPr lang="ru-RU" b="1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Презентация подготовлена </a:t>
            </a:r>
          </a:p>
          <a:p>
            <a:r>
              <a:rPr lang="ru-RU" dirty="0" smtClean="0"/>
              <a:t>Советом старшеклассников МОУ «Гимназия №5»</a:t>
            </a:r>
          </a:p>
          <a:p>
            <a:r>
              <a:rPr lang="ru-RU" dirty="0"/>
              <a:t>в</a:t>
            </a:r>
            <a:r>
              <a:rPr lang="ru-RU" dirty="0" smtClean="0"/>
              <a:t> рамках проведения месячника по профилактике наркомании, табакокурения и алкоголизма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0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 txBox="1">
            <a:spLocks noGrp="1"/>
          </p:cNvSpPr>
          <p:nvPr>
            <p:ph sz="half" idx="2"/>
          </p:nvPr>
        </p:nvSpPr>
        <p:spPr>
          <a:xfrm>
            <a:off x="4283968" y="2000240"/>
            <a:ext cx="4860032" cy="166814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А они курили</a:t>
            </a:r>
          </a:p>
          <a:p>
            <a:pPr>
              <a:buNone/>
            </a:pPr>
            <a:r>
              <a:rPr lang="ru-RU" sz="32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 40 лет по две пачки сигарет в день…</a:t>
            </a:r>
            <a:endParaRPr lang="ru-RU" sz="32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7136" y="6015030"/>
            <a:ext cx="777686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Тело </a:t>
            </a:r>
            <a:r>
              <a:rPr lang="ru-RU" sz="4800" b="1" dirty="0">
                <a:solidFill>
                  <a:srgbClr val="FF0000"/>
                </a:solidFill>
              </a:rPr>
              <a:t>– ваш дом. Не </a:t>
            </a:r>
            <a:r>
              <a:rPr lang="ru-RU" sz="4800" b="1" dirty="0" smtClean="0">
                <a:solidFill>
                  <a:srgbClr val="FF0000"/>
                </a:solidFill>
              </a:rPr>
              <a:t>курите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7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3171" y="197155"/>
            <a:ext cx="55106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/>
              <a:t>Сорвись </a:t>
            </a:r>
            <a:r>
              <a:rPr lang="ru-RU" sz="5400" b="1" dirty="0"/>
              <a:t>с </a:t>
            </a:r>
            <a:r>
              <a:rPr lang="ru-RU" sz="5400" b="1" dirty="0" smtClean="0"/>
              <a:t>крючка</a:t>
            </a:r>
            <a:endParaRPr lang="ru-RU" sz="5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300" y="1120485"/>
            <a:ext cx="4457700" cy="245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170" y="3945101"/>
            <a:ext cx="44577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8" y="1120485"/>
            <a:ext cx="4457700" cy="245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3" y="3933056"/>
            <a:ext cx="44577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9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1196752"/>
            <a:ext cx="9252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ОПОМНИСЬ</a:t>
            </a:r>
            <a:r>
              <a:rPr lang="ru-RU" sz="72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!                   </a:t>
            </a:r>
          </a:p>
          <a:p>
            <a:endParaRPr lang="ru-RU" sz="72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ЕЩЁ  НЕ  ПОЗДНО</a:t>
            </a:r>
            <a:r>
              <a:rPr lang="ru-RU" sz="72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443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568952" cy="41764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Курение – это не только самоубийство.</a:t>
            </a:r>
          </a:p>
          <a:p>
            <a:pPr algn="ctr"/>
            <a:endParaRPr lang="ru-RU" sz="6000" dirty="0" smtClean="0"/>
          </a:p>
          <a:p>
            <a:pPr algn="ctr"/>
            <a:r>
              <a:rPr lang="ru-RU" sz="6000" b="1" dirty="0" smtClean="0"/>
              <a:t>Это еще и убийство…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80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22110"/>
            <a:ext cx="5643570" cy="683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0"/>
            <a:ext cx="57149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5991" y="4786322"/>
            <a:ext cx="264800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3357562"/>
            <a:ext cx="9001156" cy="150018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        </a:t>
            </a:r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Привет, мой юный друг!</a:t>
            </a:r>
          </a:p>
          <a:p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       Ты считаешь, что курить -                                   </a:t>
            </a:r>
          </a:p>
          <a:p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                   это круто?</a:t>
            </a:r>
          </a:p>
          <a:p>
            <a:pPr algn="r"/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Если так, поздравляю, </a:t>
            </a:r>
          </a:p>
          <a:p>
            <a:pPr algn="ctr"/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ты попал в «замечательную» компанию!!!</a:t>
            </a:r>
          </a:p>
          <a:p>
            <a:pPr algn="ctr"/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Скоро ты будешь таким же…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522" y="-171400"/>
            <a:ext cx="3251062" cy="243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92"/>
          <a:stretch/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4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68"/>
          <a:stretch/>
        </p:blipFill>
        <p:spPr bwMode="auto">
          <a:xfrm>
            <a:off x="-4698" y="-1"/>
            <a:ext cx="914869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60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78"/>
          <a:stretch/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1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062156"/>
            <a:ext cx="864399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Курение мужчины – беда,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Курение женщины – дважды беда,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Ибо угроза от женской сигареты двойная: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И для самой матери, и для её ребенка.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Ф.Г. Углов.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8" cy="685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72066" y="571480"/>
            <a:ext cx="40719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Эти дети  виноваты лишь в том, что курили их  мамы…</a:t>
            </a:r>
            <a:endParaRPr lang="ru-RU" sz="5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27"/>
          <a:stretch/>
        </p:blipFill>
        <p:spPr bwMode="auto">
          <a:xfrm>
            <a:off x="1547664" y="19658"/>
            <a:ext cx="6372200" cy="685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07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609"/>
            <a:ext cx="5072066" cy="684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153" y="0"/>
            <a:ext cx="5800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282" y="571480"/>
            <a:ext cx="8572560" cy="39662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«Мы калечим жизнь своими безумствами и пороками, а потом жалуемся на беды, последовавшие за ними, и говорим, что несчастье заложено в самой природе вещей».</a:t>
            </a:r>
            <a:b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                (К. </a:t>
            </a:r>
            <a:r>
              <a:rPr lang="ru-RU" sz="40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Воуви</a:t>
            </a:r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.)</a:t>
            </a:r>
            <a:endParaRPr lang="ru-RU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4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1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899592" y="6117230"/>
            <a:ext cx="6618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Хватит </a:t>
            </a:r>
            <a:r>
              <a:rPr lang="ru-RU" sz="4000" dirty="0"/>
              <a:t>употреблять свое </a:t>
            </a:r>
            <a:r>
              <a:rPr lang="ru-RU" sz="4000" dirty="0" smtClean="0"/>
              <a:t>тело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01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Мы доказали тебе, что курить – не так уж и круто?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3357562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Выбор всегда за тобой!</a:t>
            </a:r>
            <a:endParaRPr lang="ru-RU" sz="6000" b="1" dirty="0">
              <a:ln>
                <a:solidFill>
                  <a:srgbClr val="0070C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95147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929190" y="785794"/>
            <a:ext cx="421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Ну, как? Впечатляет?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Мы предлагаем Вам задать себе вопрос: "Чего я могу избежать, не выкурив сигарету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?"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Вы скажете: "Ой! Ладно! Хорош нас пугать вашими "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минздрав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предупреждает"... Мы это уже всё проходили..."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Да, действительно, Вы это уже всё проходили, а точнее слышали, читали.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Вам предлагаем посмотреть.</a:t>
            </a:r>
          </a:p>
        </p:txBody>
      </p:sp>
    </p:spTree>
    <p:extLst>
      <p:ext uri="{BB962C8B-B14F-4D97-AF65-F5344CB8AC3E}">
        <p14:creationId xmlns:p14="http://schemas.microsoft.com/office/powerpoint/2010/main" val="297086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9001156" cy="207170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Это твои легкие в будущем…</a:t>
            </a:r>
            <a:endParaRPr lang="ru-RU" sz="6000" b="1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Рисунок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6500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628" y="714356"/>
            <a:ext cx="4143372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Как тебе такое    соседство?</a:t>
            </a:r>
          </a:p>
          <a:p>
            <a:pPr algn="r"/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Легкое увлечение   уносит 3 миллиона жизней в год!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Ты еще не передумал курить?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Тогда продолжим?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296</Words>
  <Application>Microsoft Office PowerPoint</Application>
  <PresentationFormat>Экран (4:3)</PresentationFormat>
  <Paragraphs>45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БУДЬ САМ СОБОЙ НАПЕРЕКОР ВСЕЛЕННОЙ!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 твои легкие в будущем…</vt:lpstr>
      <vt:lpstr>Презентация PowerPoint</vt:lpstr>
      <vt:lpstr>Ты еще не передумал курить?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Иринка</cp:lastModifiedBy>
  <cp:revision>142</cp:revision>
  <dcterms:modified xsi:type="dcterms:W3CDTF">2012-01-31T20:26:11Z</dcterms:modified>
</cp:coreProperties>
</file>