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77" r:id="rId12"/>
    <p:sldId id="269" r:id="rId13"/>
    <p:sldId id="275" r:id="rId14"/>
    <p:sldId id="276" r:id="rId15"/>
    <p:sldId id="274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7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7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8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33B682C-8ADC-4362-A5FF-014322C8F3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 nodeType="withEffect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5093D-4AAB-4A08-93E3-0CAEA510BE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C3691-DD1F-4BB0-95B8-3856D85BA2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761A0-1A34-47E8-8E7D-B56FDFA009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681EB-062C-428C-B84D-BBCD30077F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3256F-C412-4C86-8353-521B91F609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F2F66-0DC0-49B9-85CC-F3DDA047E6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DE28C-A4FC-4E14-BFF4-2B208122CF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3CA2B-87A9-4C5A-8D5E-40EE96F348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A77FA-8EC8-4842-80D0-26309DACE9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D8B93-59B2-4ACE-9E3F-774111539F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05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05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05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71125454-4F31-41F8-91F1-891457753D3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 nodeType="withEffect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620688"/>
            <a:ext cx="7772400" cy="2520280"/>
          </a:xfrm>
        </p:spPr>
        <p:txBody>
          <a:bodyPr/>
          <a:lstStyle/>
          <a:p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овые виды рыб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4" name="Picture 4" descr="C:\Documents and Settings\Мария Майорова\Мои документы\power point\MM90004089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313" y="5186363"/>
            <a:ext cx="1981200" cy="9429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3429000"/>
            <a:ext cx="5220072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ИСПОЛЬЗУЕМЫЕ В ПРИГОТОВЛЕНИИ ВТОРЫХ БЛЮД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Тилапия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4355976" cy="252028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800" dirty="0" smtClean="0"/>
              <a:t>Отряд окунеобразные, семейство </a:t>
            </a:r>
            <a:r>
              <a:rPr lang="ru-RU" sz="2800" dirty="0" err="1" smtClean="0"/>
              <a:t>Цихловые</a:t>
            </a:r>
            <a:r>
              <a:rPr lang="ru-RU" sz="2800" dirty="0" smtClean="0"/>
              <a:t>. Живет в экваториальной зоне, тропического побережья Африки, Азии и Южной Америки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 descr="C:\Users\Катя\Desktop\19771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564904"/>
            <a:ext cx="4788024" cy="42930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ermer1.ru/sites/default/files/imagecache/500x500/wysiwyg_imageupload/3642/PR201103300942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412776"/>
            <a:ext cx="59046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54868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Разведение </a:t>
            </a:r>
            <a:r>
              <a:rPr lang="ru-RU" sz="2400" dirty="0" err="1" smtClean="0"/>
              <a:t>телапии</a:t>
            </a:r>
            <a:r>
              <a:rPr lang="ru-RU" sz="2400" dirty="0" smtClean="0"/>
              <a:t> –рыбоводческое хозяйство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89815837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Тилапия с мятным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песто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>
              <a:buNone/>
            </a:pPr>
            <a:endParaRPr lang="ru-RU" sz="13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5976664" cy="5536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Лемонема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lightboxImage" descr="Лемонем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5400600" cy="45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6136" y="1628800"/>
            <a:ext cx="3347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Морская рыба, относящаяся к отряду </a:t>
            </a:r>
            <a:r>
              <a:rPr lang="ru-RU" sz="2800" dirty="0" err="1" smtClean="0"/>
              <a:t>трескообразных</a:t>
            </a:r>
            <a:r>
              <a:rPr lang="ru-RU" sz="2800" dirty="0" smtClean="0"/>
              <a:t>. Она водится в северной части Тихого океана и в Южной акватории Охотского моря, порой встречается и у берегов Аляски.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922386160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724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C000"/>
                </a:solidFill>
              </a:rPr>
              <a:t>Лемонема</a:t>
            </a:r>
            <a:r>
              <a:rPr lang="ru-RU" b="1" dirty="0" smtClean="0">
                <a:solidFill>
                  <a:srgbClr val="FFC000"/>
                </a:solidFill>
              </a:rPr>
              <a:t> запеченная в вине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http://ic.pics.livejournal.com/niki70/39163848/1346/1346_6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91966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772400" cy="3231232"/>
          </a:xfrm>
        </p:spPr>
        <p:txBody>
          <a:bodyPr/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ivaldi" pitchFamily="66" charset="0"/>
              </a:rPr>
              <a:t>Спасибо за внимание!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Дорада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3958208" cy="172819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Это рыба семейства карповых. Обитает в водоемах Южной части Европы и Юго-Восточной Азии.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132856"/>
            <a:ext cx="4932040" cy="4365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/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Блюда «Дорада в средиземноморском стиле с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тапенадом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»</a:t>
            </a:r>
            <a:endParaRPr lang="ru-RU" sz="3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112568"/>
          </a:xfrm>
        </p:spPr>
        <p:txBody>
          <a:bodyPr/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54918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80"/>
                            </p:stCondLst>
                            <p:childTnLst>
                              <p:par>
                                <p:cTn id="11" presetID="1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8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143000"/>
          </a:xfrm>
        </p:spPr>
        <p:txBody>
          <a:bodyPr/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Пангасиус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3501008"/>
            <a:ext cx="3779912" cy="2880320"/>
          </a:xfrm>
        </p:spPr>
        <p:txBody>
          <a:bodyPr/>
          <a:lstStyle/>
          <a:p>
            <a:r>
              <a:rPr lang="ru-RU" sz="2800" dirty="0" smtClean="0"/>
              <a:t>Речная рыба семейства </a:t>
            </a:r>
            <a:r>
              <a:rPr lang="ru-RU" sz="2800" dirty="0" err="1" smtClean="0"/>
              <a:t>сомообразных</a:t>
            </a:r>
            <a:r>
              <a:rPr lang="ru-RU" sz="2800" dirty="0" smtClean="0"/>
              <a:t>. Выращивают в основном в Юго-Восточной Азии.</a:t>
            </a:r>
            <a:endParaRPr lang="ru-RU" sz="2800" dirty="0"/>
          </a:p>
        </p:txBody>
      </p:sp>
      <p:pic>
        <p:nvPicPr>
          <p:cNvPr id="4" name="Рисунок 3" descr="http://rosakvarium.com/_pu/0/167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399593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laysia.com/news/wp-content/uploads/2011/04/Iridescent_shar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284984"/>
            <a:ext cx="522007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992888" cy="1124744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err="1" smtClean="0"/>
              <a:t>Пангасиус</a:t>
            </a:r>
            <a:r>
              <a:rPr lang="ru-RU" b="1" dirty="0" smtClean="0"/>
              <a:t> с помидорами брокколи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896544"/>
          </a:xfrm>
        </p:spPr>
        <p:txBody>
          <a:bodyPr/>
          <a:lstStyle/>
          <a:p>
            <a:pPr>
              <a:buNone/>
            </a:pPr>
            <a:endParaRPr lang="ru-RU" sz="1400" b="1" dirty="0"/>
          </a:p>
        </p:txBody>
      </p:sp>
      <p:pic>
        <p:nvPicPr>
          <p:cNvPr id="4" name="Рисунок 3" descr="http://i052.radikal.ru/1208/f5/3fee51ba94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5909642" cy="465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Морской язык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4032448" cy="129614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Относится к отряду камбаловых.. Живет в Черном, Азовском, Средиземном море и Атлантическом океане. </a:t>
            </a:r>
            <a:endParaRPr lang="ru-RU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16831"/>
            <a:ext cx="4655046" cy="4512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8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Рулет из морского языка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4302720" cy="4646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Сибас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229200"/>
            <a:ext cx="7776864" cy="1368152"/>
          </a:xfrm>
        </p:spPr>
        <p:txBody>
          <a:bodyPr/>
          <a:lstStyle/>
          <a:p>
            <a:r>
              <a:rPr lang="ru-RU" sz="2800" b="1" u="sng" dirty="0" err="1" smtClean="0"/>
              <a:t>Сибас</a:t>
            </a:r>
            <a:r>
              <a:rPr lang="ru-RU" sz="2800" dirty="0" smtClean="0"/>
              <a:t>. обитания рыбы - Атлантика от Марокко и Сенегала до Норвегии, Черное и Средиземное и моря. </a:t>
            </a:r>
            <a:endParaRPr lang="ru-RU" sz="2800" dirty="0"/>
          </a:p>
        </p:txBody>
      </p:sp>
      <p:pic>
        <p:nvPicPr>
          <p:cNvPr id="4" name="Рисунок 3" descr="http://www.asia.ru/images/target/img/product/11/92/50/119250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51621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Жаренный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сибас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877272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маслом.</a:t>
            </a:r>
            <a:endParaRPr lang="ru-RU" sz="1400" dirty="0"/>
          </a:p>
        </p:txBody>
      </p:sp>
      <p:pic>
        <p:nvPicPr>
          <p:cNvPr id="4" name="Рисунок 3" descr="http://jenskiimir.ru/wp-content/uploads/2012/06/zharenaya-ryiba-sib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2502"/>
            <a:ext cx="5940425" cy="445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01069058">
  <a:themeElements>
    <a:clrScheme name="Тема Offic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01069058</Template>
  <TotalTime>253</TotalTime>
  <Words>167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01069058</vt:lpstr>
      <vt:lpstr>Новые виды рыб</vt:lpstr>
      <vt:lpstr>Дорада</vt:lpstr>
      <vt:lpstr>Блюда «Дорада в средиземноморском стиле с тапенадом»</vt:lpstr>
      <vt:lpstr>Пангасиус</vt:lpstr>
      <vt:lpstr> Пангасиус с помидорами брокколи</vt:lpstr>
      <vt:lpstr>Морской язык</vt:lpstr>
      <vt:lpstr>Рулет из морского языка </vt:lpstr>
      <vt:lpstr>Сибас</vt:lpstr>
      <vt:lpstr>Жаренный сибас</vt:lpstr>
      <vt:lpstr>Тилапия</vt:lpstr>
      <vt:lpstr>Слайд 11</vt:lpstr>
      <vt:lpstr>Тилапия с мятным песто</vt:lpstr>
      <vt:lpstr>Лемонема </vt:lpstr>
      <vt:lpstr>Лемонема запеченная в вине</vt:lpstr>
      <vt:lpstr>Спасибо за внимание!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новым видам рыб..</dc:title>
  <dc:subject/>
  <dc:creator>Мария Майорова</dc:creator>
  <cp:keywords/>
  <dc:description/>
  <cp:lastModifiedBy>Гриша</cp:lastModifiedBy>
  <cp:revision>33</cp:revision>
  <dcterms:created xsi:type="dcterms:W3CDTF">2010-10-24T15:29:44Z</dcterms:created>
  <dcterms:modified xsi:type="dcterms:W3CDTF">2014-03-15T20:19:54Z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TC010690581049</vt:lpwstr>
  </property>
</Properties>
</file>