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887235-FD03-4D23-8FBC-0AD6954F896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DBADFE-19DA-419F-80C5-5A89F15FF16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ОТКРЫТКА 9 МАЯ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74_91842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77_58393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80_26481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85_12861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89_90710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92_38697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97_31332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805_50377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812_43755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814_96024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18_46851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127000"/>
            <a:ext cx="4953000" cy="6604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820_17210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57150"/>
            <a:ext cx="4953000" cy="67437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832_87369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127000"/>
            <a:ext cx="4953000" cy="660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35_17436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40_79049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47_12434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57_54079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62_84267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64_86614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9766_91605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3</Words>
  <Application>Microsoft Office PowerPoint</Application>
  <PresentationFormat>Экран (4:3)</PresentationFormat>
  <Paragraphs>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ОТКРЫТКА 9 МАЯ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ОТКРЫТКА 9 МАЯ</dc:title>
  <dc:creator>Ольга</dc:creator>
  <cp:lastModifiedBy>Ольга</cp:lastModifiedBy>
  <cp:revision>3</cp:revision>
  <dcterms:created xsi:type="dcterms:W3CDTF">2014-04-07T18:55:53Z</dcterms:created>
  <dcterms:modified xsi:type="dcterms:W3CDTF">2014-04-07T19:23:16Z</dcterms:modified>
</cp:coreProperties>
</file>