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4" r:id="rId6"/>
    <p:sldId id="266" r:id="rId7"/>
    <p:sldId id="279" r:id="rId8"/>
    <p:sldId id="280" r:id="rId9"/>
    <p:sldId id="281" r:id="rId10"/>
    <p:sldId id="282" r:id="rId11"/>
    <p:sldId id="283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 varScale="1">
        <p:scale>
          <a:sx n="104" d="100"/>
          <a:sy n="104" d="100"/>
        </p:scale>
        <p:origin x="-17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>
          <a:xfrm>
            <a:off x="276265" y="299383"/>
            <a:ext cx="8640960" cy="627924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2" descr="http://img-fotki.yandex.ru/get/5640/139440740.61/0_98d00_5eccc1a2_XL.png"/>
          <p:cNvPicPr>
            <a:picLocks noChangeAspect="1" noChangeArrowheads="1"/>
          </p:cNvPicPr>
          <p:nvPr/>
        </p:nvPicPr>
        <p:blipFill>
          <a:blip r:embed="rId2" cstate="print"/>
          <a:srcRect l="46239" t="8057" r="23708" b="33292"/>
          <a:stretch>
            <a:fillRect/>
          </a:stretch>
        </p:blipFill>
        <p:spPr bwMode="auto">
          <a:xfrm>
            <a:off x="422275" y="4760913"/>
            <a:ext cx="138271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5640/139440740.61/0_98d00_5eccc1a2_XL.png"/>
          <p:cNvPicPr>
            <a:picLocks noChangeAspect="1" noChangeArrowheads="1"/>
          </p:cNvPicPr>
          <p:nvPr/>
        </p:nvPicPr>
        <p:blipFill>
          <a:blip r:embed="rId3" cstate="print"/>
          <a:srcRect l="15594" t="71468" r="33752" b="-1207"/>
          <a:stretch>
            <a:fillRect/>
          </a:stretch>
        </p:blipFill>
        <p:spPr bwMode="auto">
          <a:xfrm>
            <a:off x="460375" y="5876925"/>
            <a:ext cx="14017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g-fotki.yandex.ru/get/58191/28257045.8c7/0_80683_2c4a1401_XL.png"/>
          <p:cNvPicPr>
            <a:picLocks noChangeAspect="1" noChangeArrowheads="1"/>
          </p:cNvPicPr>
          <p:nvPr/>
        </p:nvPicPr>
        <p:blipFill>
          <a:blip r:embed="rId4" cstate="print"/>
          <a:srcRect l="203" t="4327" r="269" b="67113"/>
          <a:stretch>
            <a:fillRect/>
          </a:stretch>
        </p:blipFill>
        <p:spPr bwMode="auto">
          <a:xfrm>
            <a:off x="287338" y="300038"/>
            <a:ext cx="862965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76265" y="299383"/>
            <a:ext cx="8640960" cy="627924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/>
          <p:nvPr/>
        </p:nvSpPr>
        <p:spPr>
          <a:xfrm>
            <a:off x="276265" y="299383"/>
            <a:ext cx="8640960" cy="627924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2" descr="http://img-fotki.yandex.ru/get/58191/28257045.8c7/0_80683_2c4a1401_XL.png"/>
          <p:cNvPicPr>
            <a:picLocks noChangeAspect="1" noChangeArrowheads="1"/>
          </p:cNvPicPr>
          <p:nvPr/>
        </p:nvPicPr>
        <p:blipFill>
          <a:blip r:embed="rId2" cstate="print"/>
          <a:srcRect l="203" t="4327" r="269" b="67113"/>
          <a:stretch>
            <a:fillRect/>
          </a:stretch>
        </p:blipFill>
        <p:spPr bwMode="auto">
          <a:xfrm>
            <a:off x="287338" y="300038"/>
            <a:ext cx="862965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-fotki.yandex.ru/get/5640/139440740.61/0_98d00_5eccc1a2_XL.png"/>
          <p:cNvPicPr>
            <a:picLocks noChangeAspect="1" noChangeArrowheads="1"/>
          </p:cNvPicPr>
          <p:nvPr/>
        </p:nvPicPr>
        <p:blipFill>
          <a:blip r:embed="rId3" cstate="print"/>
          <a:srcRect l="46239" t="8057" r="23708" b="33292"/>
          <a:stretch>
            <a:fillRect/>
          </a:stretch>
        </p:blipFill>
        <p:spPr bwMode="auto">
          <a:xfrm>
            <a:off x="422275" y="4760913"/>
            <a:ext cx="138271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/>
          <p:nvPr/>
        </p:nvSpPr>
        <p:spPr>
          <a:xfrm>
            <a:off x="276265" y="299383"/>
            <a:ext cx="8640960" cy="627924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2" descr="http://img-fotki.yandex.ru/get/5640/139440740.61/0_98d00_5eccc1a2_XL.png"/>
          <p:cNvPicPr>
            <a:picLocks noChangeAspect="1" noChangeArrowheads="1"/>
          </p:cNvPicPr>
          <p:nvPr/>
        </p:nvPicPr>
        <p:blipFill>
          <a:blip r:embed="rId2" cstate="print"/>
          <a:srcRect l="2" t="6117" r="63261" b="40186"/>
          <a:stretch>
            <a:fillRect/>
          </a:stretch>
        </p:blipFill>
        <p:spPr bwMode="auto">
          <a:xfrm>
            <a:off x="7524750" y="328613"/>
            <a:ext cx="12477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3000">
              <a:srgbClr val="FFA800"/>
            </a:gs>
            <a:gs pos="28000">
              <a:schemeClr val="accent3">
                <a:lumMod val="50000"/>
              </a:schemeClr>
            </a:gs>
            <a:gs pos="42999">
              <a:srgbClr val="FFA800"/>
            </a:gs>
            <a:gs pos="58000">
              <a:schemeClr val="accent3">
                <a:lumMod val="50000"/>
              </a:schemeClr>
            </a:gs>
            <a:gs pos="72000">
              <a:srgbClr val="FFA800"/>
            </a:gs>
            <a:gs pos="87000">
              <a:schemeClr val="accent3">
                <a:lumMod val="50000"/>
              </a:schemeClr>
            </a:gs>
            <a:gs pos="100000">
              <a:srgbClr val="FFA8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7842" y="10007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3000">
                <a:srgbClr val="FFC000"/>
              </a:gs>
              <a:gs pos="28000">
                <a:schemeClr val="accent3">
                  <a:lumMod val="50000"/>
                </a:schemeClr>
              </a:gs>
              <a:gs pos="42999">
                <a:srgbClr val="FFC000"/>
              </a:gs>
              <a:gs pos="58000">
                <a:schemeClr val="accent3">
                  <a:lumMod val="50000"/>
                </a:schemeClr>
              </a:gs>
              <a:gs pos="72000">
                <a:srgbClr val="FFA800"/>
              </a:gs>
              <a:gs pos="87000">
                <a:schemeClr val="accent3">
                  <a:lumMod val="50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775" y="6667500"/>
            <a:ext cx="30241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B050"/>
                </a:solidFill>
                <a:latin typeface="Monotype Corsiva" pitchFamily="66" charset="0"/>
                <a:cs typeface="+mn-cs"/>
              </a:rPr>
              <a:t>Матюшкина А.В. </a:t>
            </a:r>
            <a:r>
              <a:rPr lang="en-US" sz="1000" dirty="0">
                <a:solidFill>
                  <a:srgbClr val="00B050"/>
                </a:solidFill>
                <a:latin typeface="Monotype Corsiva" pitchFamily="66" charset="0"/>
                <a:cs typeface="+mn-cs"/>
                <a:hlinkClick r:id="rId13"/>
              </a:rPr>
              <a:t>http://nsportal.ru/user/33485</a:t>
            </a:r>
            <a:r>
              <a:rPr lang="ru-RU" sz="1000" dirty="0">
                <a:solidFill>
                  <a:srgbClr val="00B050"/>
                </a:solidFill>
                <a:latin typeface="Monotype Corsiva" pitchFamily="66" charset="0"/>
                <a:cs typeface="+mn-cs"/>
              </a:rPr>
              <a:t>  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8240886-F800-4578-B0C2-2B5E68439EB9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E685E5E-8D95-411C-B8C3-086ACA6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Cath2russi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Star_and_badges_to_Order_St_Geo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iki/%D0%A4%D0%B0%D0%B9%D0%BB:Order_of_St._George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Kutuzov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medal-zolotaya-zvez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304256" cy="4477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</a:t>
            </a:r>
            <a:b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Отечества: </a:t>
            </a:r>
            <a:b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прошлое и настоящее.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886200"/>
            <a:ext cx="468052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Малик А.Н.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 группы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Администратор\Desktop\0_23ab7_d51e587b_L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01208"/>
            <a:ext cx="6348413" cy="13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Крикалев</a:t>
            </a:r>
            <a:r>
              <a:rPr lang="ru-RU" sz="2800" dirty="0" smtClean="0"/>
              <a:t> Сергей Константинович</a:t>
            </a:r>
            <a:endParaRPr lang="ru-RU" sz="2800" dirty="0"/>
          </a:p>
        </p:txBody>
      </p:sp>
      <p:pic>
        <p:nvPicPr>
          <p:cNvPr id="5" name="Содержимое 4" descr="крикал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620688"/>
            <a:ext cx="4714391" cy="5077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летчик – космонавт. Герой Российской Федерации.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Макаров Сергей Афанасьевич</a:t>
            </a:r>
            <a:endParaRPr lang="ru-RU" sz="2800" dirty="0"/>
          </a:p>
        </p:txBody>
      </p:sp>
      <p:pic>
        <p:nvPicPr>
          <p:cNvPr id="5" name="Содержимое 4" descr="мака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520840"/>
            <a:ext cx="3600400" cy="50829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российский военачальник</a:t>
            </a:r>
            <a:r>
              <a:rPr lang="ru-RU" sz="2800" smtClean="0"/>
              <a:t>, генерал-майор </a:t>
            </a:r>
            <a:r>
              <a:rPr lang="ru-RU" sz="2800" dirty="0" smtClean="0"/>
              <a:t>запаса, за отвагу при боевых действиях на Кавказе.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ад поб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78213" cy="3175145"/>
          </a:xfrm>
        </p:spPr>
      </p:pic>
      <p:pic>
        <p:nvPicPr>
          <p:cNvPr id="1026" name="Picture 2" descr="C:\Users\Администратор\Desktop\победоносец\памятник Жукова на красной площа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952328" cy="393795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победоносец\проспект Жекова в Москв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311902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ские вой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84" y="79005"/>
            <a:ext cx="8928512" cy="670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45" y="184728"/>
            <a:ext cx="8855556" cy="648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4402"/>
            <a:ext cx="8839944" cy="63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оргиевская лент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278" y="145738"/>
            <a:ext cx="8632194" cy="6561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победоносец\памятник советскому солдату в Берлин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164084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Администратор\Desktop\Новая папка\494908_1870-0x600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176464" cy="3132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C:\Users\Администратор\Desktop\Новая папка\200807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12976"/>
            <a:ext cx="2304256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C:\Users\Администратор\Desktop\Новая папка\img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501008"/>
            <a:ext cx="4176464" cy="2629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Picture 9" descr="C:\Users\Администратор\Desktop\Новая папка\imgpreиолр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484784"/>
            <a:ext cx="3014431" cy="2768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Георгий Победоносец</a:t>
            </a:r>
            <a:endParaRPr lang="ru-RU" dirty="0"/>
          </a:p>
        </p:txBody>
      </p:sp>
      <p:pic>
        <p:nvPicPr>
          <p:cNvPr id="4" name="Содержимое 3" descr="победонос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8173" y="1600200"/>
            <a:ext cx="358765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2743200" cy="419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smtClean="0"/>
              <a:t>9 декабря </a:t>
            </a:r>
            <a:br>
              <a:rPr lang="ru-RU" altLang="ru-RU" sz="3200" smtClean="0"/>
            </a:br>
            <a:r>
              <a:rPr lang="ru-RU" altLang="ru-RU" sz="3200" smtClean="0"/>
              <a:t>1769 года</a:t>
            </a:r>
            <a:br>
              <a:rPr lang="ru-RU" altLang="ru-RU" sz="3200" smtClean="0"/>
            </a:br>
            <a:r>
              <a:rPr lang="ru-RU" altLang="ru-RU" sz="3200" smtClean="0"/>
              <a:t>императрица Екатерина </a:t>
            </a:r>
            <a:r>
              <a:rPr lang="en-US" altLang="ru-RU" sz="3200" smtClean="0"/>
              <a:t>II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учредила новую награду –</a:t>
            </a:r>
            <a:br>
              <a:rPr lang="ru-RU" altLang="ru-RU" sz="3200" smtClean="0"/>
            </a:br>
            <a:r>
              <a:rPr lang="ru-RU" altLang="ru-RU" sz="3200" smtClean="0"/>
              <a:t>орден Святого</a:t>
            </a:r>
            <a:br>
              <a:rPr lang="ru-RU" altLang="ru-RU" sz="3200" smtClean="0"/>
            </a:br>
            <a:r>
              <a:rPr lang="ru-RU" altLang="ru-RU" sz="3200" smtClean="0"/>
              <a:t>Георгия</a:t>
            </a:r>
            <a:br>
              <a:rPr lang="ru-RU" altLang="ru-RU" sz="3200" smtClean="0"/>
            </a:br>
            <a:r>
              <a:rPr lang="ru-RU" altLang="ru-RU" sz="3200" smtClean="0"/>
              <a:t>Победоносца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2514600" cy="51816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4100" name="Picture 4" descr="295px-Cath2russ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85800"/>
            <a:ext cx="44100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96944" cy="129614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050" dirty="0" smtClean="0"/>
              <a:t/>
            </a:r>
            <a:br>
              <a:rPr lang="ru-RU" altLang="ru-RU" sz="1050" dirty="0" smtClean="0"/>
            </a:br>
            <a:r>
              <a:rPr lang="ru-RU" altLang="ru-RU" sz="1050" dirty="0" smtClean="0"/>
              <a:t/>
            </a:r>
            <a:br>
              <a:rPr lang="ru-RU" altLang="ru-RU" sz="1050" dirty="0" smtClean="0"/>
            </a:br>
            <a:r>
              <a:rPr lang="ru-RU" altLang="ru-RU" sz="1050" dirty="0" smtClean="0"/>
              <a:t/>
            </a:r>
            <a:br>
              <a:rPr lang="ru-RU" altLang="ru-RU" sz="1050" dirty="0" smtClean="0"/>
            </a:br>
            <a:r>
              <a:rPr lang="ru-RU" altLang="ru-RU" sz="4000" b="1" dirty="0" smtClean="0"/>
              <a:t>Этот орден имеет 4 степени отличия</a:t>
            </a:r>
            <a:endParaRPr lang="ru-RU" altLang="ru-RU" sz="1050" b="1" dirty="0" smtClean="0"/>
          </a:p>
        </p:txBody>
      </p:sp>
      <p:pic>
        <p:nvPicPr>
          <p:cNvPr id="7171" name="Picture 4" descr="707px-Star_and_badges_to_Order_St_Georg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2204864"/>
            <a:ext cx="8229600" cy="4396085"/>
          </a:xfrm>
        </p:spPr>
      </p:pic>
      <p:pic>
        <p:nvPicPr>
          <p:cNvPr id="5" name="Picture 6" descr="176px-Order_of_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4784"/>
            <a:ext cx="302433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 человека –полные кавалеры всех степеней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600200"/>
            <a:ext cx="8696131" cy="464198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генерал-фельдмаршал светлейший князь Михаил Илларионович </a:t>
            </a:r>
            <a:r>
              <a:rPr lang="ru-RU" b="1" dirty="0"/>
              <a:t>Кутузов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генерал-фельдмаршал князь Михаил Богданович </a:t>
            </a:r>
            <a:r>
              <a:rPr lang="ru-RU" b="1" dirty="0"/>
              <a:t>Барклай-де-Толли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генерал-фельдмаршал светлейший князь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Иван </a:t>
            </a:r>
            <a:r>
              <a:rPr lang="ru-RU" dirty="0"/>
              <a:t>Фёдорович </a:t>
            </a:r>
            <a:r>
              <a:rPr lang="ru-RU" b="1" dirty="0"/>
              <a:t>Варшавский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генерал-фельдмаршал граф Иван Иванович </a:t>
            </a:r>
            <a:r>
              <a:rPr lang="ru-RU" b="1" dirty="0"/>
              <a:t>Дибич-Забалканский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265px-Kutuzov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3888" y="332656"/>
            <a:ext cx="5112568" cy="5991944"/>
          </a:xfrm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39552" y="765397"/>
            <a:ext cx="32704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</a:rPr>
              <a:t>Михаил</a:t>
            </a:r>
            <a:r>
              <a:rPr lang="ru-RU" altLang="ru-RU" sz="2800" b="1" dirty="0">
                <a:latin typeface="Times New Roman" pitchFamily="18" charset="0"/>
              </a:rPr>
              <a:t> </a:t>
            </a:r>
            <a:endParaRPr lang="ru-RU" altLang="ru-RU" sz="2800" b="1" dirty="0" smtClean="0">
              <a:latin typeface="Times New Roman" pitchFamily="18" charset="0"/>
            </a:endParaRPr>
          </a:p>
          <a:p>
            <a:r>
              <a:rPr lang="ru-RU" altLang="ru-RU" sz="2800" b="1" dirty="0" smtClean="0">
                <a:latin typeface="Times New Roman" pitchFamily="18" charset="0"/>
              </a:rPr>
              <a:t>Илларионович</a:t>
            </a:r>
            <a:r>
              <a:rPr lang="ru-RU" altLang="ru-RU" sz="2800" b="1" dirty="0">
                <a:latin typeface="Times New Roman" pitchFamily="18" charset="0"/>
              </a:rPr>
              <a:t> </a:t>
            </a:r>
            <a:endParaRPr lang="ru-RU" altLang="ru-RU" sz="2800" b="1" dirty="0" smtClean="0">
              <a:latin typeface="Times New Roman" pitchFamily="18" charset="0"/>
            </a:endParaRPr>
          </a:p>
          <a:p>
            <a:r>
              <a:rPr lang="ru-RU" altLang="ru-RU" sz="2800" b="1" dirty="0" smtClean="0">
                <a:latin typeface="Times New Roman" pitchFamily="18" charset="0"/>
              </a:rPr>
              <a:t>Кутузов – прославленный полководец, генерал – фельдмаршал. Герой Отечественной войны 1812года.</a:t>
            </a:r>
          </a:p>
          <a:p>
            <a:r>
              <a:rPr lang="ru-RU" altLang="ru-RU" sz="2800" b="1" dirty="0" smtClean="0">
                <a:latin typeface="Times New Roman" pitchFamily="18" charset="0"/>
              </a:rPr>
              <a:t>Полный </a:t>
            </a:r>
            <a:r>
              <a:rPr lang="ru-RU" altLang="ru-RU" sz="2800" b="1" dirty="0">
                <a:latin typeface="Times New Roman" pitchFamily="18" charset="0"/>
              </a:rPr>
              <a:t>кавалер Ордена Св. Георгия</a:t>
            </a:r>
            <a:r>
              <a:rPr lang="ru-RU" altLang="ru-RU" sz="2400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2774"/>
            <a:ext cx="3008313" cy="1162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Суворов Александр Васильевич</a:t>
            </a:r>
            <a:endParaRPr lang="ru-RU" sz="2800" dirty="0"/>
          </a:p>
        </p:txBody>
      </p:sp>
      <p:pic>
        <p:nvPicPr>
          <p:cNvPr id="5" name="Содержимое 4" descr="суво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Великий русский полководец,</a:t>
            </a:r>
          </a:p>
          <a:p>
            <a:r>
              <a:rPr lang="ru-RU" sz="2400" dirty="0" smtClean="0"/>
              <a:t>не потерпевший ни одного</a:t>
            </a:r>
          </a:p>
          <a:p>
            <a:r>
              <a:rPr lang="ru-RU" sz="2400" dirty="0" smtClean="0"/>
              <a:t>поражения в военной карьере.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8758"/>
            <a:ext cx="3008313" cy="116205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Ляпидевский</a:t>
            </a:r>
            <a:r>
              <a:rPr lang="ru-RU" sz="2800" dirty="0" smtClean="0"/>
              <a:t> Анатолий Васильевич</a:t>
            </a:r>
            <a:endParaRPr lang="ru-RU" sz="2800" dirty="0"/>
          </a:p>
        </p:txBody>
      </p:sp>
      <p:pic>
        <p:nvPicPr>
          <p:cNvPr id="5" name="Содержимое 4" descr="ляпиде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21150" y="342106"/>
            <a:ext cx="4019550" cy="5715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советский летчик, герой Советского Союза, генерал – майор авиации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Жуков Георгий Константинович</a:t>
            </a:r>
            <a:endParaRPr lang="ru-RU" sz="2800" dirty="0"/>
          </a:p>
        </p:txBody>
      </p:sp>
      <p:pic>
        <p:nvPicPr>
          <p:cNvPr id="5" name="Содержимое 4" descr="жуков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9727" y="273050"/>
            <a:ext cx="450239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великий полководец времен ВОВ, маршал Советского Союза, министр обороны СССР.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</Template>
  <TotalTime>136</TotalTime>
  <Words>100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23</vt:lpstr>
      <vt:lpstr>Герои  Отечества:  прошлое и настоящее.</vt:lpstr>
      <vt:lpstr>Георгий Победоносец</vt:lpstr>
      <vt:lpstr>9 декабря  1769 года императрица Екатерина II учредила новую награду – орден Святого Георгия Победоносца</vt:lpstr>
      <vt:lpstr>   Этот орден имеет 4 степени отличия</vt:lpstr>
      <vt:lpstr>4 человека –полные кавалеры всех степеней</vt:lpstr>
      <vt:lpstr>Презентация PowerPoint</vt:lpstr>
      <vt:lpstr>Суворов Александр Васильевич</vt:lpstr>
      <vt:lpstr>Ляпидевский Анатолий Васильевич</vt:lpstr>
      <vt:lpstr>Жуков Георгий Константинович</vt:lpstr>
      <vt:lpstr>Крикалев Сергей Константинович</vt:lpstr>
      <vt:lpstr>Макаров Сергей Афанасьевич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Отечества: прошлое и настоящее.</dc:title>
  <dc:creator>User</dc:creator>
  <cp:lastModifiedBy>Алёна</cp:lastModifiedBy>
  <cp:revision>12</cp:revision>
  <dcterms:created xsi:type="dcterms:W3CDTF">2014-12-04T08:52:00Z</dcterms:created>
  <dcterms:modified xsi:type="dcterms:W3CDTF">2014-12-08T12:56:27Z</dcterms:modified>
</cp:coreProperties>
</file>