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0CC4"/>
    <a:srgbClr val="9C1AA6"/>
    <a:srgbClr val="1535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2500D9-A60F-4E5F-B13A-A6372242428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42919"/>
            <a:ext cx="8458200" cy="41434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оспитание социально-активной личности в пространстве деятельности школьного детского объединения.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сергей\Рабочий стол\z_c9d935b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143380"/>
            <a:ext cx="1379003" cy="21732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имеем дело с детьми, только вступающими в наш взрослый мир, поэтому подходить к ним нужно с особо тонкой инструментовкой, чтобы не ранить душу ребёнка обидным словом, взглядом или жестом, а суметь поддержать его, помочь ему освоить этот новый и большой мир.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                                                       А.С.Макаренко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 воспитания 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одна из 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важнейших задач образования, 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непрерывная система 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всестороннего 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развития личности 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современных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условиях. 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сергей\Рабочий стол\pre7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143248"/>
            <a:ext cx="3571900" cy="22847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принципы: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571504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равенство всех участников;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добровольное привлечение к процессу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чередование коллективной и индивидуальной работы;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свободный выбор вида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нравственная ответственность каждого за свой выбор, процесс и результат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развитие духа соревнования, товарищества, взаимовыручки;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153569"/>
                </a:solidFill>
                <a:latin typeface="Times New Roman" pitchFamily="18" charset="0"/>
                <a:cs typeface="Times New Roman" pitchFamily="18" charset="0"/>
              </a:rPr>
              <a:t>учет возрастных и индивидуальных особенностей.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ru-RU" sz="3800" b="1" dirty="0" smtClean="0">
                <a:solidFill>
                  <a:srgbClr val="0070C0"/>
                </a:solidFill>
              </a:rPr>
              <a:t>Задачи:</a:t>
            </a:r>
            <a:endParaRPr lang="ru-RU" sz="3800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содействовать защите прав, достоинства и интересов детей;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способствовать приобщению учащихся к общечеловеческим ценностям через включение в социально-значимую деятельность;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выявить и развить </a:t>
            </a:r>
            <a:r>
              <a:rPr lang="ru-RU" dirty="0" err="1" smtClean="0"/>
              <a:t>лидерско-организаторские</a:t>
            </a:r>
            <a:r>
              <a:rPr lang="ru-RU" dirty="0" smtClean="0"/>
              <a:t> качества и индивидуальные способности ребят через обучение основам школьного самоуправления;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обучить их взаимодействию и умению жить в коллективе;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повысить уровень удовлетворённости детей работой детского общественного объединения через организацию различных видов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7553348" cy="550864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самоуважения нет уважения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С.Я.Маршак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формы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акции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торжественное </a:t>
            </a: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посвящение в детское </a:t>
            </a: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объединение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операции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социальное проектирование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КТД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встречи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концерты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праздники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соревнования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ярмарка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выставки </a:t>
            </a: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детского </a:t>
            </a: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творчества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поездки </a:t>
            </a: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экскурсии </a:t>
            </a:r>
            <a:endParaRPr lang="ru-RU" sz="2000" dirty="0">
              <a:solidFill>
                <a:srgbClr val="560C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58658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Творческих успехов вам,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560CC4"/>
                </a:solidFill>
                <a:latin typeface="Times New Roman" pitchFamily="18" charset="0"/>
                <a:cs typeface="Times New Roman" pitchFamily="18" charset="0"/>
              </a:rPr>
              <a:t>дорогие коллеги!</a:t>
            </a:r>
            <a:endParaRPr lang="ru-RU" sz="5400" b="1" dirty="0">
              <a:solidFill>
                <a:srgbClr val="560CC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сергей\Рабочий стол\87783474_File1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857628"/>
            <a:ext cx="2238379" cy="2238379"/>
          </a:xfrm>
          <a:prstGeom prst="rect">
            <a:avLst/>
          </a:prstGeom>
          <a:noFill/>
        </p:spPr>
      </p:pic>
      <p:pic>
        <p:nvPicPr>
          <p:cNvPr id="8" name="Picture 2" descr="C:\Documents and Settings\сергей\Рабочий стол\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571744"/>
            <a:ext cx="2066925" cy="2571750"/>
          </a:xfrm>
          <a:prstGeom prst="rect">
            <a:avLst/>
          </a:prstGeom>
          <a:noFill/>
        </p:spPr>
      </p:pic>
      <p:pic>
        <p:nvPicPr>
          <p:cNvPr id="1030" name="Picture 6" descr="C:\Documents and Settings\сергей\Рабочий стол\1074650557562536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1468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227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Воспитание социально-активной личности в пространстве деятельности школьного детского объединения. </vt:lpstr>
      <vt:lpstr>Слайд 2</vt:lpstr>
      <vt:lpstr>Слайд 3</vt:lpstr>
      <vt:lpstr>    принципы: 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Воспитание социально-активной личности в пространстве деятельности школьного детского объединения. </dc:title>
  <dc:creator>сергей</dc:creator>
  <cp:lastModifiedBy>сергей</cp:lastModifiedBy>
  <cp:revision>16</cp:revision>
  <dcterms:created xsi:type="dcterms:W3CDTF">2012-11-05T10:16:45Z</dcterms:created>
  <dcterms:modified xsi:type="dcterms:W3CDTF">2012-11-06T01:00:25Z</dcterms:modified>
</cp:coreProperties>
</file>