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5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F1D0D37-0879-47ED-8969-25053A0849F0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8C04A18-A5B8-4F00-8822-41FF56155C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332657"/>
            <a:ext cx="6096000" cy="3096343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latin typeface="Cambria" pitchFamily="18" charset="0"/>
              </a:rPr>
              <a:t>Зимние олимпийские игры</a:t>
            </a:r>
            <a:endParaRPr lang="ru-RU" sz="6000" b="1" dirty="0"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284984"/>
            <a:ext cx="5165080" cy="346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78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4222184" cy="6120680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ru-RU" sz="3200" b="1" dirty="0">
                <a:solidFill>
                  <a:schemeClr val="bg1"/>
                </a:solidFill>
                <a:effectLst/>
                <a:latin typeface="Cambria" pitchFamily="18" charset="0"/>
              </a:rPr>
              <a:t>Идея проведения Олимпийских игр очень древняя и уходит корнями в греческую мифологию. Принято считать, что первые игры состоялись в 776 году до новой эры и были организованы в честь бога Зевса в почитаемом греками святилище Олимпия, расположенном в западной части Пелопоннесского полуострова. </a:t>
            </a:r>
            <a:endParaRPr lang="ru-RU" sz="3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12768"/>
            <a:ext cx="3273425" cy="2724264"/>
          </a:xfrm>
        </p:spPr>
      </p:pic>
    </p:spTree>
    <p:extLst>
      <p:ext uri="{BB962C8B-B14F-4D97-AF65-F5344CB8AC3E}">
        <p14:creationId xmlns:p14="http://schemas.microsoft.com/office/powerpoint/2010/main" val="118394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5616" y="1720840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Первые Всемирные соревнования, аналогичные древнегреческим Олимпийским играм, прошли в 1896 году в Афинах. В программе Игр I Олимпиады было 9 видов спорта. Соревнования решено было проводить по легкой атлетике, гимнастике, плаванию, поднятию тяжестей, борьбе, стрельбе, фехтованию, велосипедным гонкам и теннису.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105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  </a:t>
            </a:r>
            <a:r>
              <a:rPr lang="ru-RU" sz="2800" b="1" dirty="0" smtClean="0"/>
              <a:t>этого </a:t>
            </a:r>
            <a:r>
              <a:rPr lang="ru-RU" sz="2800" b="1" dirty="0"/>
              <a:t>момента Олимпийские игры стали главным международным спортивным событием. </a:t>
            </a:r>
          </a:p>
        </p:txBody>
      </p:sp>
    </p:spTree>
    <p:extLst>
      <p:ext uri="{BB962C8B-B14F-4D97-AF65-F5344CB8AC3E}">
        <p14:creationId xmlns:p14="http://schemas.microsoft.com/office/powerpoint/2010/main" val="299860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685801"/>
            <a:ext cx="7113984" cy="3657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400" dirty="0">
                <a:latin typeface="Cambria" pitchFamily="18" charset="0"/>
              </a:rPr>
              <a:t>в 1924 во Франции прошла «Неделя зимнего спорта, посвященная предстоящим Играм VIII Олимпиады в Париже», которой через год был присвоен официальный статус Первых Зимних Олимпийских игр. С тех пор вплоть до 1992 года белая Олимпиада шла в ногу с летней, пропустив вместе с ней 1940 и 1944 годы. По решению МОК с 1994 года Зимние Олимпийские игры проводятся через два года после летней Олимпиады. 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30120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C000"/>
                </a:solidFill>
                <a:effectLst/>
              </a:rPr>
              <a:t>ВОЗНИКНОВЕНИЕ ЗИМНИХ ОЛИМПИАД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5748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416824" cy="6127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78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64</TotalTime>
  <Words>183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ВОЗНИКНОВЕНИЕ ЗИМНИХ ОЛИМПИАД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олимпийские игры</dc:title>
  <dc:creator>Андрей</dc:creator>
  <cp:lastModifiedBy>Андрей</cp:lastModifiedBy>
  <cp:revision>7</cp:revision>
  <dcterms:created xsi:type="dcterms:W3CDTF">2014-02-06T08:12:38Z</dcterms:created>
  <dcterms:modified xsi:type="dcterms:W3CDTF">2014-12-06T13:20:23Z</dcterms:modified>
</cp:coreProperties>
</file>