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E782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05" autoAdjust="0"/>
  </p:normalViewPr>
  <p:slideViewPr>
    <p:cSldViewPr>
      <p:cViewPr>
        <p:scale>
          <a:sx n="57" d="100"/>
          <a:sy n="57" d="100"/>
        </p:scale>
        <p:origin x="-1524" y="-10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5CBF4-CE8F-4FC2-96E2-7AE86073F138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97100-07AB-4FB8-93BB-2F7A2EEEA2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5570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97100-07AB-4FB8-93BB-2F7A2EEEA21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6183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95536" y="404664"/>
            <a:ext cx="8352928" cy="6120680"/>
          </a:xfrm>
          <a:prstGeom prst="round2DiagRect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66326180_00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8468" y="0"/>
            <a:ext cx="3145532" cy="18611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AB633-0504-4C23-8917-E9B0A15DBD18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C08AB-C176-4724-922B-9C3B5D81A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astivmeste.ru/novogodnij-krossvord-dlia-detej-i-vzroslyh/" TargetMode="External"/><Relationship Id="rId3" Type="http://schemas.openxmlformats.org/officeDocument/2006/relationships/hyperlink" Target="http://kladraz.ru/images/photos/medium/article640.jpg" TargetMode="External"/><Relationship Id="rId7" Type="http://schemas.openxmlformats.org/officeDocument/2006/relationships/hyperlink" Target="http://onona.su/1043-istoriya-poyavleniya-obraza-snegurochki.html" TargetMode="External"/><Relationship Id="rId2" Type="http://schemas.openxmlformats.org/officeDocument/2006/relationships/hyperlink" Target="http://ya-umni4ka.ru/?p=193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zdrav.a-angel.ru/prazdniki/snegurochka.html" TargetMode="External"/><Relationship Id="rId5" Type="http://schemas.openxmlformats.org/officeDocument/2006/relationships/hyperlink" Target="http://www.liveinternet.ru/journalshowcomments.php?categ=0&amp;go=next&amp;journalid=3596969&amp;jpostid=248989487" TargetMode="External"/><Relationship Id="rId4" Type="http://schemas.openxmlformats.org/officeDocument/2006/relationships/hyperlink" Target="http://go.mail.ru/search_images?q=%D1%81%D0%BD%D0%B5%D0%B3%D1%83%D1%80%D0%BE%D1%87%D0%BA%D0%B0%20%D0%BA%D0%B0%D1%80%D1%82%D0%B8%D0%BD%D0%BA%D0%B8&amp;fr=web&amp;rch=l&amp;jsa=1" TargetMode="External"/><Relationship Id="rId9" Type="http://schemas.openxmlformats.org/officeDocument/2006/relationships/hyperlink" Target="http://go.mail.ru/search_images?q=%D0%9D%D0%9E%D0%92%D0%AB%D0%99+%D0%93%D0%9E%D0%9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7772400" cy="1470025"/>
          </a:xfrm>
        </p:spPr>
        <p:txBody>
          <a:bodyPr>
            <a:prstTxWarp prst="textButton">
              <a:avLst/>
            </a:prstTxWarp>
          </a:bodyPr>
          <a:lstStyle/>
          <a:p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Русская красавица –</a:t>
            </a:r>
            <a:b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СНЕГУРОЧКА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0070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886200"/>
            <a:ext cx="6215106" cy="17526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выполнила</a:t>
            </a:r>
          </a:p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Сиренко Татьяна Анатольевна</a:t>
            </a:r>
          </a:p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математики</a:t>
            </a:r>
          </a:p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СОШ №3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656" y="2564904"/>
            <a:ext cx="2736304" cy="3746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422756"/>
            <a:ext cx="2402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ИНТЕРНЕТ-РЕСУРСЫ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817186"/>
            <a:ext cx="799288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://ya-umni4ka.ru/?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p=1937</a:t>
            </a: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http://kladraz.ru/images/photos/medium/article640.jpg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шарик на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веточке</a:t>
            </a:r>
          </a:p>
          <a:p>
            <a:pPr marL="342900" indent="-342900">
              <a:buFontTx/>
              <a:buAutoNum type="arabicPeriod"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go.mail.ru/search_images?q=%D1%81%D0%BD%D0%B5%D0%B3%D1%83%D1%80%D0%BE%D1%87%D0%BA%D0%B0%20%D0%BA%D0%B0%D1%80%D1%82%D0%B8%D0%BD%D0%BA%D0%B8&amp;fr=web&amp;rch=l&amp;jsa=1#w=250&amp;h=348&amp;s=80564&amp;pic=http%3A%2F%2Fwww.snegurochka.org%2Fimg%2Fcontent%2Ftv-vo.jpg&amp;page=http%3A%2F%2Fsmolshopmarket.ru%2Fforum%2Fviewtopic.php%3Ff%3D11%5Cu0026t%3D253&amp;pretty=http%3A%2F%2Fsmolshopmarket.ru&amp;descr=%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D0%98%D0%B7%D0%BE%D0%B1%D1%80%D0%B0%D0%B6%D0%B5%D0%BD%D0%B8%D0%B5%20%7C</a:t>
            </a: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http://go.mail.ru/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search_images?q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=%D1%81%D0%BD%D0%B5%D0%B3%D1%83%D1%80%D0%BE%D1%87%D0%BA%D0%B0%20%D0%BA%D0%B0%D1%80%D1%82%D0%B8%D0%BD%D0%BA%D0%B8&amp;fr=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web&amp;rch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=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l&amp;jsa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=1#w=600&amp;h=676&amp;s=134371&amp;pic=http%3A%2F%2Fwww.supercook.ru%2Fimages-skazki-vypusk%2Fsk-snegurochka-04.jpg&amp;page=http%3A%2F%2Fsupercook.ru%2Fskazki%2Fskazki-193.html&amp;pretty=http%3A%2F%2Fsupercook.ru&amp;descr=%D0%9D%D0%B5%20%D0%BD%D0%B0%D1%80%D0%B0%D0%B4%D1%83%D1%8E%D1%82%D1%81%D1%8F%20%D1%81%D1%82%D0%B0%D1%80%D0%B8%D0%BA%D0%B8%20%D0%BD%D0%B0%20%D0%B4%D0%BE%D1%87%D0%BA%D1%83%2C%20%D0%B4%D1%83%D1%88%D0%B8%20%D0%B2%20%D0%BD%D0%B5%D0%B9%20%D0%BD%D0%B5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...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http://go.mail.ru/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search_images?q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=%D1%81%D0%BD%D0%B5%D0%B3%D1%83%D1%80%D0%BE%D1%87%D0%BA%D0%B0%20%D0%BA%D0%B0%D1%80%D1%82%D0%B8%D0%BD%D0%BA%D0%B8&amp;fr=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web&amp;rch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=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l&amp;jsa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=1#w=496&amp;h=514&amp;s=84778&amp;pic=http%3A%2F%2Fsupercook.ru%2Fslav%2Fimages-slav%2F14-snegurochka-04.jpg&amp;page=http%3A%2F%2Fwww.liveinternet.ru%2Fusers%2Fdlydushi%2Fpost196179772%2F&amp;pretty=http%3A%2F%2Fliveinternet.ru&amp;descr=%D0%92%20%D0%BD%D0%B0%D1%87%D0%B0%D0%BB%D0%B5%201937%20%D0%B3%D0%BE%D0%B4%D0%B0%20%D0%94%D0%B5%D0%B4%20%D0%9C%D0%BE%D1%80%D0%BE%D0%B7%20%D0%B8%20%3Cb%3E%D0%A1%D0%BD%D0%B5%D0%B3%D1%83%D1%80%D0%BE%D1%87%D0%BA%D0%B0%3C%2Fb%3E%20%D0%B2%D0%BF%D0%B5%D1%80%D0%B2%D1%8B%D0%B5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...</a:t>
            </a: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http://go.mail.ru/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search_images?q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=%D1%81%D0%BD%D0%B5%D0%B3%D1%83%D1%80%D0%BE%D1%87%D0%BA%D0%B0%20%D0%BA%D0%B0%D1%80%D1%82%D0%B8%D0%BD%D0%BA%D0%B8&amp;fr=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web&amp;rch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=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l&amp;jsa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=1#w=398&amp;h=545&amp;s=81356&amp;pic=http%3A%2F%2Fsupercook.ru%2Fslav%2Fimages-slav%2F14-snegurochka-01.jpg&amp;page=http%3A%2F%2Fwww.liveinternet.ru%2Fshowjournal.php%3Fjday%3D15%5Cu0026jmonth%3D11%5Cu0026journalid%3D4780073%5Cu0026jyear%3D2012&amp;pretty=http%3A%2F%2Fliveinternet.ru&amp;descr=%D1%81%D1%81%D1%8B%D0%BB%D0%BA%D0%B0%20%7C%20%D0%9F%D1%80%D0%BE%D1%86%D0%B8%D1%82%D0%B8%D1%80%D0%BE%D0%B2%D0%B0%D0%BD%D0%BE%20%7C%203%20%D1%80%D0%B0%D0%B7%20%7C%20%2B%20%D0%B2%20%D1%86%D0%B8%D1%82%D0%B0%D1%82%D0%BD%D0%B8%D0%BA%20%7C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...</a:t>
            </a: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http://go.mail.ru/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search_images?q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=%D1%81%D0%BD%D0%B5%D0%B3%D1%83%D1%80%D0%BE%D1%87%D0%BA%D0%B0%20%D0%BA%D0%B0%D1%80%D1%82%D0%B8%D0%BD%D0%BA%D0%B8&amp;fr=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web&amp;rch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=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l&amp;jsa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=1#w=379&amp;h=500&amp;s=62820&amp;pic=http%3A%2F%2Fimages.slanet.ru%2F~src5683259%2FDed_Moroz_i_Snegurochka_na_dom_i_na_karparativ.jpg&amp;page=http%3A%2F%2Fslanet.ru%2FDed_Moroz_i_Snegurochka_na_dom_i_na_karparativ%2F~5683259%2F~547%2F~img1%2F&amp;pretty=http%3A%2F%2Fslanet.ru&amp;descr=%D0%94%D0%B5%D0%B4%20%D0%9C%D0%BE%D1%80%D0%BE%D0%B7%20%D0%B8%20%3Cb%3E%D0%A1%D0%BD%D0%B5%D0%B3%D1%83%D1%80%D0%BE%D1%87%D0%BA%D0%B0%3C%2Fb%3E%20%D0%BD%D0%B0%20%D0%B4%D0%BE%D0%BC%20%D0%B8%20%D0%BD%D0%B0%20%D0%BA%D0%B0%D1%80%D0%BF%D0%B0%D1%80%D0%B0%D1%82%D0%B8%D0%B2%20-%201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...</a:t>
            </a: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go.mail.ru/search_images?q=%D1%81%D0%BD%D0%B5%D0%B3%D1%83%D1%80%D0%BE%D1%87%D0%BA%D0%B0%20%D0%BA%D0%B0%D1%80%D1%82%D0%B8%D0%BD%D0%BA%D0%B8&amp;fr=web&amp;rch=l&amp;jsa=1#w=642&amp;h=751&amp;s=127811&amp;pic=http%3A%2F%2Fmedia.log-in.ru%2Fimages%2Farticles%2Farticle_1778%2F1.jpg&amp;page=http%3A%2F%2Flog-in.ru%2Farticles%2Ftaiyna-proiskhozhdeniya-snegurochki-istoriya-snegurochki-kto-takaya-i-otkuda-vzyalas%2F&amp;pretty=http%3A%2F%2Flog-in.ru&amp;descr=%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3Cb%3E%D0%A1%D0%BD%D0%B5%D0%B3%D1%83%D1%80%D0%BE%D1%87%D0%BA%D0%B0%3C%2Fb%3E%20%7C</a:t>
            </a: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www.liveinternet.ru/journalshowcomments.php?categ=0&amp;go=next&amp;journalid=3596969&amp;jpostid=248989487</a:t>
            </a: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pozdrav.a-angel.ru/prazdniki/snegurochka.html</a:t>
            </a: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onona.su/1043-istoriya-poyavleniya-obraza-snegurochki.html</a:t>
            </a: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http://rastivmeste.ru/novogodnij-krossvord-dlia-detej-i-vzroslyh/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800" dirty="0">
                <a:hlinkClick r:id="rId9"/>
              </a:rPr>
              <a:t>http://go.mail.ru/</a:t>
            </a:r>
            <a:r>
              <a:rPr lang="en-US" sz="800" dirty="0" err="1">
                <a:hlinkClick r:id="rId9"/>
              </a:rPr>
              <a:t>search_images?q</a:t>
            </a:r>
            <a:r>
              <a:rPr lang="en-US" sz="800" dirty="0">
                <a:hlinkClick r:id="rId9"/>
              </a:rPr>
              <a:t>=%D0%9D%D0%9E%D0%92%D0%AB%D0%99+%D0%93%D0%9E%D0%94#w=1024&amp;h=768&amp;s=151334&amp;pic=http%3A%2F%2Fcrolli.ru%2Fuploads%2Fposts%2F2010-10%2F1286352103_780726.jpg&amp;page=http%3A%2F%2Fwww.mitinoinfo.ru%2Fevents%2F2415-vyistavka-irinyi-rudenko-%25C2%25ABvolshebstvo-starogo-novogo-goda%25C2%25BB-v-mitino&amp;pretty=http%3A%2F%2Fmitinoinfo.ru&amp;descr=%D0%9A%D0%B0%D1%82%D0%B5%D0%B3%D0%BE%D1%80%D0%B8%D1%8F%3A%20%7C%20%D0%9E%D0%B1%D1%80%D0%B0%D0%B7%D0%BE%D0%B2%D0%B0%D0%BD%D0%B8%D0%B5%20%D0%B8%20%D0%98%D1%81%D0%BA%D1%83%D1%81%D1%81%D1%82%D0%B2%D0%BE%20%7C%20%D0%93%D0%91%D0%A3%D0%9A%20%D0%B3....</a:t>
            </a:r>
            <a:endParaRPr lang="ru-RU" sz="800" dirty="0"/>
          </a:p>
        </p:txBody>
      </p:sp>
    </p:spTree>
    <p:extLst>
      <p:ext uri="{BB962C8B-B14F-4D97-AF65-F5344CB8AC3E}">
        <p14:creationId xmlns="" xmlns:p14="http://schemas.microsoft.com/office/powerpoint/2010/main" val="194456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50100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419872" y="1423516"/>
            <a:ext cx="50405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Девушка с русой косой до пояса, в шубке, отороченной мехом и ладных сапожках — такой мы знаем Снегурочку, которая помогает Деду Морозу раздавать подарки на Новый год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Снежная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девушка, приходящая к нам под Новый год – явление уникальное. Ни в какой другой новогодней мифологии, кроме российской, нет женского персонажа! А между тем, мы сами мало что о ней знаем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00" r="6736"/>
          <a:stretch/>
        </p:blipFill>
        <p:spPr>
          <a:xfrm>
            <a:off x="395536" y="1080430"/>
            <a:ext cx="2770094" cy="48411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850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6188" y="548680"/>
            <a:ext cx="76382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ИТАК.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Снегурочке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не было известно вплоть до 19 века. Только в 1869 году известный писатель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Афанасьев написал старинную сказку северных поморов об ожившей ледовой девочке.</a:t>
            </a:r>
          </a:p>
          <a:p>
            <a:pPr fontAlgn="base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Спустя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лет, в 1873 году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гениальный русский драматург А. Островский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сочинил 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историю о снежной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девушке.  </a:t>
            </a:r>
          </a:p>
          <a:p>
            <a:pPr fontAlgn="base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Спустя  еще 8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лет, этот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сказочный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 стал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настолько</a:t>
            </a:r>
          </a:p>
          <a:p>
            <a:pPr fontAlgn="base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популярным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России, что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Н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Римский-Корсаков сочиняет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оперу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«Снегурочка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Хотя и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pPr fontAlgn="base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время снежная красавица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прямого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к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новогодним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торжествам еще не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имела</a:t>
            </a:r>
            <a:r>
              <a:rPr lang="ru-RU" b="1" dirty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9" y="3501008"/>
            <a:ext cx="2848605" cy="29519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292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6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1340768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Правда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до революции 1917 года, 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елки было принято вешать стеклянные или фарфоровые фигурки Снегурочки. Но они, большей частью, напоминали просто красивые елочные игрушки для детей.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Официальной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спутницей Деда Мороза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Снегурочка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только в СССР, в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30-е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20-го века. Именно тогда эти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два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персонажа становятся неизменными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атрибутами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новогодних торжеств и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всегда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вместе. Но кем же на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самом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 приходится Снегурка Деду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Морозу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16" t="11072" r="28341"/>
          <a:stretch/>
        </p:blipFill>
        <p:spPr>
          <a:xfrm>
            <a:off x="409401" y="3284984"/>
            <a:ext cx="1922929" cy="28816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653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83102"/>
            <a:ext cx="640871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pPr fontAlgn="base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Несмотря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то, что Снегурочка – это фольклорный персонаж, мнений о ее происхождении очень много. Самая распространенная – Снегурочка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внучка</a:t>
            </a:r>
          </a:p>
          <a:p>
            <a:pPr fontAlgn="base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Деда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Мороза.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сть версия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Снегурочка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дочка Деда Мороза и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Весны-Красны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 крайней мере, А. Островский считает именно так.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Образ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Снегурочки – символ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застывших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вод. Это девушка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вечно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молодая и жизнерадостная,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одетая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белые одежды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fontAlgn="base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головной убор –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восьмилучевой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венец, шитый серебром и жемчугом.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533" y="1672172"/>
            <a:ext cx="3071540" cy="4275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799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8421" y="1844824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                       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выход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Деда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Мороза и Снегурочки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состоялся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1937 году – с тех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пор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и повелось. Снегурочка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водит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хороводы,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передает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Дедушке Морозу их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просьбы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помогает раздавать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подарки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поет песни и танцует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вместе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птичками и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зверюшками.  И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год не Новый год без славной помощницы главного волшебника страны.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3609975" cy="4762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821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3529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А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живет Снегурочка?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На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"родового гнезда" дочери Мороза и Весны претендуют два места. В имении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Щелыково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Костромской области Островский придумал свою пьесу по мотивам старой сказки – вот, вроде бы, и родина Снегурочки. Но зато в подмосковном селе Абрамцево у Виктора Васнецова родился образ ледяной красавицы. Здесь же художник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создал декорации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театральной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постановке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пьесе 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Островского и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опять же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Абрамце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сцене домашнего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Саввы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Мамонтова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прозвучала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Римского-Корсакова. Есть у нее 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 терем в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Косторме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московском парке Кузьминки 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крылась 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резиденция Деда Мороза.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построили двухэтажный домик и для его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внучки. 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413" b="3855"/>
          <a:stretch/>
        </p:blipFill>
        <p:spPr>
          <a:xfrm>
            <a:off x="5353921" y="3356992"/>
            <a:ext cx="3731172" cy="30032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02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36912"/>
            <a:ext cx="2941320" cy="381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672698"/>
            <a:ext cx="835292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Эта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красавица – снежная,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Очень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очень нежная!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приходит она в Новый год.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Дед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 своей внучкой зовет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  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СН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ГУРОЧКА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за зимнее стекло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Как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весна, так – потекло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!?               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ЁД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 может мост построить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за ночь без топора?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Кем доводится Дедушке Морозу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прекрасная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Снегурочка?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Мчусь как пуля я вперед,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поскрипывает лед,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мелькают огоньки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несет меня?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..\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КОНЬ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лето стояли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Зимы ожидали,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Дождались поры –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Помчались с горы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НКИ</a:t>
            </a:r>
          </a:p>
          <a:p>
            <a:endParaRPr lang="ru-RU" sz="1600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40466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ОТ СНЕГУРОЧКИ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954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900" decel="100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decel="100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3077"/>
            <a:ext cx="6777737" cy="55609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3809" y="1412680"/>
            <a:ext cx="5472608" cy="165618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 новым годом!</a:t>
            </a:r>
            <a:endParaRPr lang="ru-RU" sz="7200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642">
            <a:off x="4243141" y="2395884"/>
            <a:ext cx="3897985" cy="37619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604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шаблон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шаблон1</Template>
  <TotalTime>173</TotalTime>
  <Words>703</Words>
  <Application>Microsoft Office PowerPoint</Application>
  <PresentationFormat>Экран (4:3)</PresentationFormat>
  <Paragraphs>101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шаблон1</vt:lpstr>
      <vt:lpstr>Русская красавица – СНЕГУРОЧКА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красавица – СНЕГУРОЧКА</dc:title>
  <dc:creator>Елена</dc:creator>
  <cp:lastModifiedBy>пионер</cp:lastModifiedBy>
  <cp:revision>18</cp:revision>
  <dcterms:created xsi:type="dcterms:W3CDTF">2013-12-08T10:44:17Z</dcterms:created>
  <dcterms:modified xsi:type="dcterms:W3CDTF">2014-12-05T10:38:46Z</dcterms:modified>
</cp:coreProperties>
</file>