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1" r:id="rId3"/>
    <p:sldId id="257" r:id="rId4"/>
    <p:sldId id="266" r:id="rId5"/>
    <p:sldId id="260" r:id="rId6"/>
    <p:sldId id="258" r:id="rId7"/>
    <p:sldId id="259" r:id="rId8"/>
    <p:sldId id="261" r:id="rId9"/>
    <p:sldId id="262" r:id="rId10"/>
    <p:sldId id="263" r:id="rId11"/>
    <p:sldId id="273" r:id="rId12"/>
    <p:sldId id="264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A1883-54EE-4D6D-B2F1-12A5967B3B4C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DF45F-56C4-43E3-8F4A-1E123E44A0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4A5E2D-B36D-4D83-98C3-C5E7D43B51A9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B3740C-D76C-4FC3-AAA4-9418378777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8Y0SwpAjzc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Veronika\Desktop\&#1073;&#1080;&#1089;&#1077;&#1088;\&#1052;%20&#1092;&#1080;&#1083;&#1100;&#1084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4797152"/>
            <a:ext cx="8208912" cy="108012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Выполнила :учитель технологии    Матлак В.В.  МОУ СОШ №67 г.Хабаровск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3096344"/>
          </a:xfrm>
        </p:spPr>
        <p:txBody>
          <a:bodyPr>
            <a:noAutofit/>
          </a:bodyPr>
          <a:lstStyle/>
          <a:p>
            <a:r>
              <a:rPr lang="ru-RU" sz="4400" dirty="0" smtClean="0"/>
              <a:t>Активизация познавательной деятельности учащихся на уроках технологии с использованием ИКТ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5934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использование </a:t>
            </a:r>
            <a:r>
              <a:rPr lang="ru-RU" sz="2400" b="1" dirty="0"/>
              <a:t>презентации на уроке есть применение наглядного метода иллюстраций во взаимосвязи с другими методами, позволяющими развивать мышление учащихся и активизировать их познавательную деятельность. Иллюстрации особенно необходимы тогда, когда объекты не доступны непосредственному наблюдению, а слово учителя оказывается недостаточным, чтобы дать представление об изучаемом объекте или явлении.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124744"/>
            <a:ext cx="8101564" cy="5518396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50000">
                <a:schemeClr val="accent2">
                  <a:lumMod val="20000"/>
                  <a:lumOff val="80000"/>
                  <a:alpha val="66000"/>
                </a:schemeClr>
              </a:gs>
              <a:gs pos="100000">
                <a:srgbClr val="FFFCF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686800" cy="8412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Сначала порисуем эскизы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685800" y="3886200"/>
            <a:ext cx="8458200" cy="914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Назначение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Форма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Цвет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Декор </a:t>
            </a:r>
            <a:endParaRPr lang="ru-RU" sz="2800" b="1" dirty="0"/>
          </a:p>
        </p:txBody>
      </p:sp>
      <p:pic>
        <p:nvPicPr>
          <p:cNvPr id="7" name="Рисунок 6" descr="93783435_post_2744_11370691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132856"/>
            <a:ext cx="3929090" cy="42667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188640"/>
            <a:ext cx="8438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Задание </a:t>
            </a:r>
            <a:r>
              <a:rPr lang="ru-RU" sz="4800" dirty="0"/>
              <a:t> </a:t>
            </a:r>
            <a:r>
              <a:rPr lang="ru-RU" sz="4800" dirty="0" smtClean="0"/>
              <a:t>при проектировании 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556792"/>
            <a:ext cx="603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Использование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таких презентаций высвобождает большое количество времени, которое можно употребить для дополнительного 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объяснения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и практического усвоения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971550" y="2852738"/>
            <a:ext cx="72723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Правильно!!!</a:t>
            </a:r>
          </a:p>
        </p:txBody>
      </p:sp>
      <p:sp>
        <p:nvSpPr>
          <p:cNvPr id="9" name="Управляющая кнопка: далее 8">
            <a:hlinkClick r:id="" action="ppaction://hlinkshowjump?jump=lastslideviewed" highlightClick="1"/>
          </p:cNvPr>
          <p:cNvSpPr/>
          <p:nvPr/>
        </p:nvSpPr>
        <p:spPr>
          <a:xfrm>
            <a:off x="8101013" y="5815013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684213" y="1341438"/>
            <a:ext cx="7775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Неправильно.</a:t>
            </a:r>
            <a:br>
              <a:rPr lang="ru-RU" sz="8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 еще.</a:t>
            </a:r>
          </a:p>
        </p:txBody>
      </p:sp>
      <p:pic>
        <p:nvPicPr>
          <p:cNvPr id="25602" name="Picture 6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076700"/>
            <a:ext cx="170973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" action="ppaction://hlinkshowjump?jump=lastslideviewed" highlightClick="1"/>
          </p:cNvPr>
          <p:cNvSpPr/>
          <p:nvPr/>
        </p:nvSpPr>
        <p:spPr>
          <a:xfrm>
            <a:off x="8101013" y="5815013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4" name="TextBox 11"/>
          <p:cNvSpPr txBox="1">
            <a:spLocks noChangeArrowheads="1"/>
          </p:cNvSpPr>
          <p:nvPr/>
        </p:nvSpPr>
        <p:spPr bwMode="auto">
          <a:xfrm>
            <a:off x="468313" y="53736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05" name="TextBox 13"/>
          <p:cNvSpPr txBox="1">
            <a:spLocks noChangeArrowheads="1"/>
          </p:cNvSpPr>
          <p:nvPr/>
        </p:nvSpPr>
        <p:spPr bwMode="auto">
          <a:xfrm>
            <a:off x="2555875" y="50133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.</a:t>
            </a:r>
          </a:p>
        </p:txBody>
      </p:sp>
      <p:sp>
        <p:nvSpPr>
          <p:cNvPr id="25606" name="TextBox 17"/>
          <p:cNvSpPr txBox="1">
            <a:spLocks noChangeArrowheads="1"/>
          </p:cNvSpPr>
          <p:nvPr/>
        </p:nvSpPr>
        <p:spPr bwMode="auto">
          <a:xfrm>
            <a:off x="8316913" y="5300663"/>
            <a:ext cx="24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«</a:t>
            </a:r>
            <a:r>
              <a:rPr lang="ru-RU" sz="2800" b="1" i="1" dirty="0" smtClean="0"/>
              <a:t>Компьютеризация сама по себе не ведет автоматически ни к хорошему, ни к плохому образованию. Компьютеризация –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это путь к другому образованию</a:t>
            </a:r>
            <a:r>
              <a:rPr lang="en-US" sz="2800" b="1" i="1" dirty="0" smtClean="0"/>
              <a:t>», </a:t>
            </a:r>
            <a:endParaRPr lang="ru-RU" sz="2800" b="1" i="1" dirty="0"/>
          </a:p>
        </p:txBody>
      </p:sp>
      <p:pic>
        <p:nvPicPr>
          <p:cNvPr id="5" name="Рисунок 4" descr="img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3429000"/>
            <a:ext cx="5040559" cy="25917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8104" y="472514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Эмблема на конкурс в сетевом сообществе, заняла призовое </a:t>
            </a:r>
            <a:r>
              <a:rPr lang="ru-RU" b="1" dirty="0" err="1" smtClean="0"/>
              <a:t>место.Выполнена</a:t>
            </a:r>
            <a:r>
              <a:rPr lang="ru-RU" b="1" dirty="0" smtClean="0"/>
              <a:t> в программе </a:t>
            </a:r>
            <a:r>
              <a:rPr lang="en-US" b="1" dirty="0" smtClean="0"/>
              <a:t>Corel Draw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В</a:t>
            </a:r>
            <a:r>
              <a:rPr lang="ru-RU" dirty="0" smtClean="0"/>
              <a:t>арианты использования </a:t>
            </a:r>
            <a:r>
              <a:rPr lang="ru-RU" sz="4400" dirty="0" smtClean="0"/>
              <a:t>ИКТ</a:t>
            </a:r>
            <a:r>
              <a:rPr lang="ru-RU" dirty="0" smtClean="0"/>
              <a:t> на уроках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Использование ПК для демонстрации иллюстративного материала ( фото, рисунки в том числе и анимированные, схемы, таблицы,</a:t>
            </a:r>
            <a:r>
              <a:rPr lang="en-US" b="1" dirty="0" smtClean="0"/>
              <a:t> </a:t>
            </a:r>
            <a:r>
              <a:rPr lang="ru-RU" b="1" dirty="0" smtClean="0"/>
              <a:t>видеоролики, </a:t>
            </a:r>
            <a:r>
              <a:rPr lang="en-US" b="1" dirty="0" smtClean="0"/>
              <a:t>(</a:t>
            </a:r>
            <a:r>
              <a:rPr lang="ru-RU" b="1" dirty="0" smtClean="0"/>
              <a:t>картинки </a:t>
            </a:r>
            <a:r>
              <a:rPr lang="ru-RU" b="1" dirty="0" err="1" smtClean="0"/>
              <a:t>Яндекс</a:t>
            </a:r>
            <a:r>
              <a:rPr lang="ru-RU" b="1" dirty="0" smtClean="0"/>
              <a:t> и др., </a:t>
            </a:r>
            <a:r>
              <a:rPr lang="en-US" b="1" dirty="0" smtClean="0"/>
              <a:t>You Tube)</a:t>
            </a: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Тесты для контроля знаний, самопроверки учащихся</a:t>
            </a:r>
            <a:r>
              <a:rPr lang="en-US" b="1" dirty="0" smtClean="0"/>
              <a:t>( my test).</a:t>
            </a:r>
            <a:endParaRPr lang="ru-RU" b="1" dirty="0" smtClean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Презентации( </a:t>
            </a:r>
            <a:r>
              <a:rPr lang="en-US" b="1" dirty="0" smtClean="0"/>
              <a:t>Power Point)</a:t>
            </a:r>
            <a:r>
              <a:rPr lang="ru-RU" b="1" dirty="0" smtClean="0"/>
              <a:t>.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Видеоуроки</a:t>
            </a:r>
            <a:r>
              <a:rPr lang="ru-RU" b="1" dirty="0" smtClean="0"/>
              <a:t> в Интернете</a:t>
            </a:r>
            <a:r>
              <a:rPr lang="en-US" b="1" dirty="0"/>
              <a:t>.</a:t>
            </a:r>
            <a:r>
              <a:rPr lang="ru-RU" b="1" dirty="0" smtClean="0"/>
              <a:t> (</a:t>
            </a:r>
            <a:r>
              <a:rPr lang="en-US" b="1" dirty="0" smtClean="0">
                <a:solidFill>
                  <a:srgbClr val="0070C0"/>
                </a:solidFill>
                <a:hlinkClick r:id="rId2"/>
              </a:rPr>
              <a:t>You Tube</a:t>
            </a:r>
            <a:r>
              <a:rPr lang="ru-RU" b="1" dirty="0" smtClean="0">
                <a:solidFill>
                  <a:srgbClr val="0070C0"/>
                </a:solidFill>
                <a:hlinkClick r:id="rId2"/>
              </a:rPr>
              <a:t>)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Поиск информации, создание банка идей в проектировании с помощью ИКТ.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Анализ поставленных проблем на уроке. </a:t>
            </a:r>
            <a:r>
              <a:rPr lang="ru-RU" b="1" dirty="0" err="1" smtClean="0"/>
              <a:t>Интеллект-карты</a:t>
            </a:r>
            <a:r>
              <a:rPr lang="ru-RU" b="1" dirty="0" smtClean="0"/>
              <a:t>(</a:t>
            </a:r>
            <a:r>
              <a:rPr lang="en-US" b="1" dirty="0" err="1" smtClean="0"/>
              <a:t>Bubbl.us</a:t>
            </a:r>
            <a:r>
              <a:rPr lang="en-US" b="1" dirty="0" smtClean="0"/>
              <a:t>, </a:t>
            </a:r>
            <a:r>
              <a:rPr lang="en-US" b="1" dirty="0" err="1" smtClean="0"/>
              <a:t>FreeMind</a:t>
            </a:r>
            <a:r>
              <a:rPr lang="en-US" b="1" dirty="0" smtClean="0"/>
              <a:t>( c</a:t>
            </a:r>
            <a:r>
              <a:rPr lang="ru-RU" b="1" dirty="0" err="1" smtClean="0"/>
              <a:t>оздание</a:t>
            </a:r>
            <a:r>
              <a:rPr lang="ru-RU" b="1" dirty="0" smtClean="0"/>
              <a:t> карт знаний и размещение их на различных сервисах)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0" y="1484784"/>
            <a:ext cx="8964613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 Какие мерки снимают полностью, а записывают в половинном размере?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а).обхватов;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ширин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в).высот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г).длин;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 Почему?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Чертёж выкройки делают на половину изделия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б). Не имеет значения;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 какие мерки нужны для шитья фартука?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Ст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б).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Шг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;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в).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Сб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             г).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Дн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;    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Об;      е).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Днч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Управляющая кнопка: назад 2">
            <a:hlinkClick r:id="" action="ppaction://hlinkshowjump?jump=nextslide" highlightClick="1"/>
          </p:cNvPr>
          <p:cNvSpPr/>
          <p:nvPr/>
        </p:nvSpPr>
        <p:spPr>
          <a:xfrm>
            <a:off x="8101013" y="5815013"/>
            <a:ext cx="1042987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6390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Презентация позволяет учителю не просто читать лекцию, но вести беседу с учащимися, задавая вопросы по теме и тем самым, заставляя учащихся актуализировать знания, полученные ранее по другим предметам, высказывать предположения </a:t>
            </a:r>
            <a:r>
              <a:rPr lang="ru-RU" sz="2400" b="1" i="1" dirty="0" smtClean="0"/>
              <a:t>.</a:t>
            </a:r>
            <a:endParaRPr lang="ru-RU" sz="2400" b="1" dirty="0"/>
          </a:p>
        </p:txBody>
      </p:sp>
      <p:pic>
        <p:nvPicPr>
          <p:cNvPr id="3074" name="Picture 2" descr="C:\Users\Veronika\Desktop\Сохраненное изображение 2014-3-27_22-14-52.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4561">
            <a:off x="981916" y="4077107"/>
            <a:ext cx="3440350" cy="2564904"/>
          </a:xfrm>
          <a:prstGeom prst="rect">
            <a:avLst/>
          </a:prstGeom>
          <a:noFill/>
        </p:spPr>
      </p:pic>
      <p:pic>
        <p:nvPicPr>
          <p:cNvPr id="3075" name="Picture 3" descr="C:\Users\Veronika\Desktop\Сохраненное изображение 2014-3-27_22-17-0.6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0478">
            <a:off x="5042843" y="3966256"/>
            <a:ext cx="3145414" cy="2408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Интеллект-карта</a:t>
            </a:r>
            <a:endParaRPr lang="ru-RU" dirty="0"/>
          </a:p>
        </p:txBody>
      </p:sp>
      <p:pic>
        <p:nvPicPr>
          <p:cNvPr id="1026" name="Picture 2" descr="C:\Users\Veronika\Desktop\Сохраненное изображение 2014-3-27_21-5-9.9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486650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Снег-лед (карта знаний)</a:t>
            </a:r>
            <a:endParaRPr lang="ru-RU" dirty="0"/>
          </a:p>
        </p:txBody>
      </p:sp>
      <p:pic>
        <p:nvPicPr>
          <p:cNvPr id="2050" name="Picture 2" descr="C:\Users\Veronika\Desktop\Сохраненное изображение 2014-3-27_21-20-9.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953501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усваивается информация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3744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По комбинированном воздействии (через зрение и слух) доля усвоенного материала достигает половины, а если вовлечь учащегося в активные действия в процессе изучения, то доля усвоенного может составить 75%. </a:t>
            </a:r>
          </a:p>
        </p:txBody>
      </p:sp>
      <p:pic>
        <p:nvPicPr>
          <p:cNvPr id="4098" name="Picture 2" descr="C:\Users\Veronika\Desktop\Сохраненное изображение 2014-3-27_22-39-6.4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44824"/>
            <a:ext cx="463944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 занимательности активизирует мысли человека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/>
              <a:t>. На уроке </a:t>
            </a:r>
            <a:r>
              <a:rPr lang="en-US" sz="2400" b="1" i="1" dirty="0"/>
              <a:t>«</a:t>
            </a:r>
            <a:r>
              <a:rPr lang="ru-RU" sz="2400" b="1" i="1" dirty="0"/>
              <a:t>Бытовая швейная машина. История создания швейной машины</a:t>
            </a:r>
            <a:r>
              <a:rPr lang="en-US" sz="2400" b="1" i="1" dirty="0"/>
              <a:t>» - </a:t>
            </a:r>
            <a:r>
              <a:rPr lang="ru-RU" sz="2400" b="1" i="1" dirty="0"/>
              <a:t>видеоролики об истории создания швейной машины и возможностях современных швейных машин. </a:t>
            </a:r>
          </a:p>
        </p:txBody>
      </p:sp>
      <p:pic>
        <p:nvPicPr>
          <p:cNvPr id="5" name="М 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348880"/>
            <a:ext cx="3600400" cy="27003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4293096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Элементы </a:t>
            </a:r>
            <a:r>
              <a:rPr lang="ru-RU" sz="2000" i="1" dirty="0"/>
              <a:t>занимательности на уроке, усиленные звуком, графикой, видеоинформацией, используемой в презентации, воздействуют на учащегося намного сильнее, чем только слово учителя, вызывая неподдельный интерес к изучаемой теме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604</TotalTime>
  <Words>453</Words>
  <Application>Microsoft Office PowerPoint</Application>
  <PresentationFormat>Экран (4:3)</PresentationFormat>
  <Paragraphs>49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Активизация познавательной деятельности учащихся на уроках технологии с использованием ИКТ</vt:lpstr>
      <vt:lpstr>Слайд 2</vt:lpstr>
      <vt:lpstr>Варианты использования ИКТ на уроках:</vt:lpstr>
      <vt:lpstr>Тестирование 7 класс</vt:lpstr>
      <vt:lpstr>Презентации</vt:lpstr>
      <vt:lpstr>Интеллект-карта</vt:lpstr>
      <vt:lpstr>Снег-лед (карта знаний)</vt:lpstr>
      <vt:lpstr>Как усваивается информация</vt:lpstr>
      <vt:lpstr>Элемент занимательности активизирует мысли человека</vt:lpstr>
      <vt:lpstr>Вывод:</vt:lpstr>
      <vt:lpstr>Сначала порисуем эскизы</vt:lpstr>
      <vt:lpstr>Слайд 12</vt:lpstr>
      <vt:lpstr>Слайд 13</vt:lpstr>
      <vt:lpstr>Слайд 14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познавательной деятельности учащихся на уроках технологии с использованием ИКТ</dc:title>
  <dc:creator>Veronika</dc:creator>
  <cp:lastModifiedBy>Veronika</cp:lastModifiedBy>
  <cp:revision>30</cp:revision>
  <dcterms:created xsi:type="dcterms:W3CDTF">2014-03-27T02:16:26Z</dcterms:created>
  <dcterms:modified xsi:type="dcterms:W3CDTF">2014-03-27T12:21:07Z</dcterms:modified>
</cp:coreProperties>
</file>